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1"/>
  </p:notesMasterIdLst>
  <p:sldIdLst>
    <p:sldId id="368" r:id="rId2"/>
    <p:sldId id="370" r:id="rId3"/>
    <p:sldId id="371" r:id="rId4"/>
    <p:sldId id="395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94" r:id="rId17"/>
    <p:sldId id="396" r:id="rId18"/>
    <p:sldId id="383" r:id="rId19"/>
    <p:sldId id="384" r:id="rId20"/>
    <p:sldId id="385" r:id="rId21"/>
    <p:sldId id="386" r:id="rId22"/>
    <p:sldId id="397" r:id="rId23"/>
    <p:sldId id="387" r:id="rId24"/>
    <p:sldId id="388" r:id="rId25"/>
    <p:sldId id="389" r:id="rId26"/>
    <p:sldId id="390" r:id="rId27"/>
    <p:sldId id="391" r:id="rId28"/>
    <p:sldId id="392" r:id="rId29"/>
    <p:sldId id="393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59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59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3B49DD-7B74-2FFA-22AE-44FF9CC8E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035F7-1599-854B-8BB7-CFE8777D582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C0ADFCC-FD26-4754-855B-E21DBC047E52}" type="datetime1">
              <a:rPr lang="en-US" altLang="en-US"/>
              <a:pPr/>
              <a:t>12/10/2023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3D7124F-F892-5A14-AA3C-7E5EC32A23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4BBD328-626A-8344-9446-C23915511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0C120-179D-787B-C500-17383E39A6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B42C-0023-D86A-ACC8-F46ACD89B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AA0AA211-A2C8-436C-A86D-65CA1B5F430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5EB94F-3C38-ABEC-EB38-B1D728CE078F}"/>
              </a:ext>
            </a:extLst>
          </p:cNvPr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643CA976-0DAB-0D61-F333-9C2DB3DD849A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3EBED577-50A8-4B50-9334-1440BB972A85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98FEACA8-E909-577A-B830-62545A4E7E7B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530171CD-B367-3B40-9420-7BCF4EA54C9B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EC86EE4B-BEC1-E2EB-36C9-E39714D75DB8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226AA2AC-81E9-C5BA-CB12-20C184D66E4C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230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30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FEDF4C8-44CC-E056-09A1-CE75538C77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1E15CB3-3CB6-FDEF-E9AC-367EF7C831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3F78BA4-D854-A243-3EBE-AF2F37750D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B4B660-BD40-4DE3-A328-22EFE71EB3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94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08C4A5F-69A7-2AEA-36FE-BF8C7885FF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B46DED7C-F494-926D-25C3-56A44F018F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9710E18C-7645-442C-B4A0-BF95379CF0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1C406-19FC-4134-BF6F-CBEBA656B6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38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F2077D8-EB82-4193-8266-528FC42CBE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E933FFA6-E181-DE62-8F08-B7780E127A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744DA17B-C5B5-FC98-888E-5537CB005A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60D9B1-7A40-4C78-AE51-239878B9EB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632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4CBE4264-4343-0D3C-FE75-4398120685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05E0BCED-3D10-544F-071C-4AD14C97F1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B0F3131C-2B22-AF1B-5380-4510CFFED2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FDC7C7-315B-4877-99D4-53F3E2FBDB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78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6A1E1F9-C5CE-3017-E02A-BAF80B8665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688A9CAC-006F-97A8-2D46-6016D77F3E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7907AE26-F6E9-65FF-7788-76240DD8F0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2FC92-F9DA-4E95-A52D-3405CE234C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77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39A0C6BD-4434-AC3C-128B-ADA0A48CA9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E15E3EF5-22B2-7EB2-CD10-6DCC1A24FB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0A14648C-1956-58C5-2A17-2D7EFFB443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829CCF-A68A-4FBE-B235-6AF592DA7D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219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245245B7-8E0A-F244-AFC4-1643690373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7D69E7C-32B1-443C-8780-09AC32450F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183948C-6D46-13A5-9524-A120FE8190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2D1D8F-B17A-4FBE-996F-0A287F79A5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504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466C9F74-1D4F-1541-C544-08F524C45F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0DC85340-E3C6-4DBA-2C1C-184CB10936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D33AD77-0D9E-C926-F4A1-ABB7661505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3CF5D1-9927-4A56-92D1-A13CE2B1B8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475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4B2CC02-7901-84BB-9AB8-E2288D85EF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6E7FFD6A-494F-D2BD-475E-BCB513D1F5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EF6898A-99DC-133F-53DA-D36C9C8F98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66362B-1531-4AE7-A007-F71BE91826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039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B685828-2430-5880-0674-6E398D68BC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925A1EF-BB4D-CD9D-4F6D-9414B46774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3DA306EC-1937-7485-E484-240B4E7268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23714A-9869-4D16-AF08-D71757ED4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03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19215845-DB71-9E4D-697A-D47FD0D002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2983BC5-81C1-1131-69B4-477C7FCF33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85493F3-45F2-DCD1-7C0D-6AC6CD00AE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C54007-14E1-498B-A855-86FD660D81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268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0EA81769-CA55-7673-53EA-22C747185AA0}"/>
              </a:ext>
            </a:extLst>
          </p:cNvPr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>
              <a:extLst>
                <a:ext uri="{FF2B5EF4-FFF2-40B4-BE49-F238E27FC236}">
                  <a16:creationId xmlns:a16="http://schemas.microsoft.com/office/drawing/2014/main" id="{418BCF89-4A6A-D9A8-2453-881693ED786C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>
              <a:extLst>
                <a:ext uri="{FF2B5EF4-FFF2-40B4-BE49-F238E27FC236}">
                  <a16:creationId xmlns:a16="http://schemas.microsoft.com/office/drawing/2014/main" id="{7DF1DEBF-E2E2-54AF-458B-90293A83C846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>
              <a:extLst>
                <a:ext uri="{FF2B5EF4-FFF2-40B4-BE49-F238E27FC236}">
                  <a16:creationId xmlns:a16="http://schemas.microsoft.com/office/drawing/2014/main" id="{46BDDD3D-97B9-5D17-5A18-A563451BF57F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>
              <a:extLst>
                <a:ext uri="{FF2B5EF4-FFF2-40B4-BE49-F238E27FC236}">
                  <a16:creationId xmlns:a16="http://schemas.microsoft.com/office/drawing/2014/main" id="{356FA0FA-72D0-5D94-7583-F2D34246D390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>
              <a:extLst>
                <a:ext uri="{FF2B5EF4-FFF2-40B4-BE49-F238E27FC236}">
                  <a16:creationId xmlns:a16="http://schemas.microsoft.com/office/drawing/2014/main" id="{5E902ACE-2193-104A-0F24-7FB39BD09559}"/>
                </a:ext>
              </a:extLst>
            </p:cNvPr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>
            <a:extLst>
              <a:ext uri="{FF2B5EF4-FFF2-40B4-BE49-F238E27FC236}">
                <a16:creationId xmlns:a16="http://schemas.microsoft.com/office/drawing/2014/main" id="{B4C4D473-BF31-BAAC-935E-CAAFEAD6C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73" name="Rectangle 9">
            <a:extLst>
              <a:ext uri="{FF2B5EF4-FFF2-40B4-BE49-F238E27FC236}">
                <a16:creationId xmlns:a16="http://schemas.microsoft.com/office/drawing/2014/main" id="{FD555A3B-50AB-1335-856E-34DFD78878B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4" name="Rectangle 10">
            <a:extLst>
              <a:ext uri="{FF2B5EF4-FFF2-40B4-BE49-F238E27FC236}">
                <a16:creationId xmlns:a16="http://schemas.microsoft.com/office/drawing/2014/main" id="{735F2847-8BE6-9A66-B81C-5B7EE56668E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5" name="Rectangle 11">
            <a:extLst>
              <a:ext uri="{FF2B5EF4-FFF2-40B4-BE49-F238E27FC236}">
                <a16:creationId xmlns:a16="http://schemas.microsoft.com/office/drawing/2014/main" id="{9EE25EBD-2FB7-1F51-1E23-82DBB9DD60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3BF17A62-669F-4135-BE98-546BB19F877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12">
            <a:extLst>
              <a:ext uri="{FF2B5EF4-FFF2-40B4-BE49-F238E27FC236}">
                <a16:creationId xmlns:a16="http://schemas.microsoft.com/office/drawing/2014/main" id="{34311949-F7D4-0136-F7D6-BCB89C4E1E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E52E3FE3-5EEC-1422-B6CB-30BBD32D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Smaller Network: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D97B-1950-F03E-3ECF-59D35AE26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We know it is good to learn a small model.</a:t>
            </a:r>
          </a:p>
          <a:p>
            <a:r>
              <a:rPr lang="en-US" altLang="en-US" sz="2400" dirty="0"/>
              <a:t>From this fully connected model, do we really need all the edges? </a:t>
            </a:r>
          </a:p>
          <a:p>
            <a:r>
              <a:rPr lang="en-US" altLang="en-US" sz="2400"/>
              <a:t>Can some of these be shared?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B07FF7E5-0CA7-C609-946E-03E3AA2DF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29000"/>
            <a:ext cx="67056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>
            <a:extLst>
              <a:ext uri="{FF2B5EF4-FFF2-40B4-BE49-F238E27FC236}">
                <a16:creationId xmlns:a16="http://schemas.microsoft.com/office/drawing/2014/main" id="{193B398D-5C0B-A5CD-02BB-E607E014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Color image: RGB 3 channels</a:t>
            </a:r>
            <a:endParaRPr lang="zh-TW" altLang="en-US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549038C1-DF3D-C0EF-2F58-37346C2A62EF}"/>
              </a:ext>
            </a:extLst>
          </p:cNvPr>
          <p:cNvGraphicFramePr>
            <a:graphicFrameLocks/>
          </p:cNvGraphicFramePr>
          <p:nvPr/>
        </p:nvGraphicFramePr>
        <p:xfrm>
          <a:off x="4954588" y="3441700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DE2A89E5-BBFF-E540-C3A0-BF3DC32DCDEF}"/>
              </a:ext>
            </a:extLst>
          </p:cNvPr>
          <p:cNvGraphicFramePr>
            <a:graphicFrameLocks/>
          </p:cNvGraphicFramePr>
          <p:nvPr/>
        </p:nvGraphicFramePr>
        <p:xfrm>
          <a:off x="5118100" y="3648075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9F857B14-2EA9-3320-FB2A-5545C94A79D2}"/>
              </a:ext>
            </a:extLst>
          </p:cNvPr>
          <p:cNvGraphicFramePr>
            <a:graphicFrameLocks/>
          </p:cNvGraphicFramePr>
          <p:nvPr/>
        </p:nvGraphicFramePr>
        <p:xfrm>
          <a:off x="5324475" y="384968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55EC8DD-0941-316F-C9F5-265EF6AB827B}"/>
              </a:ext>
            </a:extLst>
          </p:cNvPr>
          <p:cNvGraphicFramePr>
            <a:graphicFrameLocks noGrp="1"/>
          </p:cNvGraphicFramePr>
          <p:nvPr/>
        </p:nvGraphicFramePr>
        <p:xfrm>
          <a:off x="2967038" y="16144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D3EA7C0-BFA6-B36D-B448-B00BC8747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6775" y="23415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36FC674-F923-10F1-7B54-5F57014BA391}"/>
              </a:ext>
            </a:extLst>
          </p:cNvPr>
          <p:cNvGraphicFramePr>
            <a:graphicFrameLocks noGrp="1"/>
          </p:cNvGraphicFramePr>
          <p:nvPr/>
        </p:nvGraphicFramePr>
        <p:xfrm>
          <a:off x="5972175" y="15732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B98B9C88-DC7C-BAB7-2173-BAC219AD4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325" y="2301875"/>
            <a:ext cx="1449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C748E05-5945-BDE5-93B9-12904DD054F6}"/>
              </a:ext>
            </a:extLst>
          </p:cNvPr>
          <p:cNvGraphicFramePr>
            <a:graphicFrameLocks noGrp="1"/>
          </p:cNvGraphicFramePr>
          <p:nvPr/>
        </p:nvGraphicFramePr>
        <p:xfrm>
          <a:off x="3119438" y="17668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F237C32-C9AB-F099-507A-2C8E2DC49794}"/>
              </a:ext>
            </a:extLst>
          </p:cNvPr>
          <p:cNvGraphicFramePr>
            <a:graphicFrameLocks noGrp="1"/>
          </p:cNvGraphicFramePr>
          <p:nvPr/>
        </p:nvGraphicFramePr>
        <p:xfrm>
          <a:off x="3271838" y="188277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9A2F027-9C03-B5AE-3532-0EAC15200C9B}"/>
              </a:ext>
            </a:extLst>
          </p:cNvPr>
          <p:cNvGraphicFramePr>
            <a:graphicFrameLocks noGrp="1"/>
          </p:cNvGraphicFramePr>
          <p:nvPr/>
        </p:nvGraphicFramePr>
        <p:xfrm>
          <a:off x="6124575" y="17081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91E20E51-FEE0-2DBE-3B73-118B47E7384B}"/>
              </a:ext>
            </a:extLst>
          </p:cNvPr>
          <p:cNvGraphicFramePr>
            <a:graphicFrameLocks noGrp="1"/>
          </p:cNvGraphicFramePr>
          <p:nvPr/>
        </p:nvGraphicFramePr>
        <p:xfrm>
          <a:off x="6276975" y="18605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>
            <a:extLst>
              <a:ext uri="{FF2B5EF4-FFF2-40B4-BE49-F238E27FC236}">
                <a16:creationId xmlns:a16="http://schemas.microsoft.com/office/drawing/2014/main" id="{EB977EA4-4FE6-1AAB-346C-6AD47122488A}"/>
              </a:ext>
            </a:extLst>
          </p:cNvPr>
          <p:cNvSpPr/>
          <p:nvPr/>
        </p:nvSpPr>
        <p:spPr>
          <a:xfrm>
            <a:off x="4295775" y="4379913"/>
            <a:ext cx="508000" cy="86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7CE5A4C-7973-37D5-872F-693387179EC7}"/>
              </a:ext>
            </a:extLst>
          </p:cNvPr>
          <p:cNvGrpSpPr>
            <a:grpSpLocks/>
          </p:cNvGrpSpPr>
          <p:nvPr/>
        </p:nvGrpSpPr>
        <p:grpSpPr bwMode="auto">
          <a:xfrm>
            <a:off x="354013" y="3059113"/>
            <a:ext cx="3927475" cy="3630612"/>
            <a:chOff x="353684" y="3059766"/>
            <a:chExt cx="3927508" cy="3629534"/>
          </a:xfrm>
        </p:grpSpPr>
        <p:pic>
          <p:nvPicPr>
            <p:cNvPr id="23819" name="圖片 3">
              <a:extLst>
                <a:ext uri="{FF2B5EF4-FFF2-40B4-BE49-F238E27FC236}">
                  <a16:creationId xmlns:a16="http://schemas.microsoft.com/office/drawing/2014/main" id="{6D3C0ADB-0859-9C91-43F9-AEB9FED6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0" name="文字方塊 16">
              <a:extLst>
                <a:ext uri="{FF2B5EF4-FFF2-40B4-BE49-F238E27FC236}">
                  <a16:creationId xmlns:a16="http://schemas.microsoft.com/office/drawing/2014/main" id="{1765F763-7493-F389-867A-75696931E1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Color image</a:t>
              </a:r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32CDEF9-C52F-4FF0-EEA0-263999B57346}"/>
              </a:ext>
            </a:extLst>
          </p:cNvPr>
          <p:cNvGraphicFramePr>
            <a:graphicFrameLocks/>
          </p:cNvGraphicFramePr>
          <p:nvPr/>
        </p:nvGraphicFramePr>
        <p:xfrm>
          <a:off x="1450975" y="1289050"/>
          <a:ext cx="1804986" cy="172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8" name="文字方塊 4">
            <a:extLst>
              <a:ext uri="{FF2B5EF4-FFF2-40B4-BE49-F238E27FC236}">
                <a16:creationId xmlns:a16="http://schemas.microsoft.com/office/drawing/2014/main" id="{01FF17CD-5AE5-6F77-5DC9-F0FC1129A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75" y="3013075"/>
            <a:ext cx="1246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image</a:t>
            </a:r>
            <a:endParaRPr lang="zh-TW" altLang="en-US"/>
          </a:p>
        </p:txBody>
      </p:sp>
      <p:pic>
        <p:nvPicPr>
          <p:cNvPr id="24629" name="圖片 5">
            <a:extLst>
              <a:ext uri="{FF2B5EF4-FFF2-40B4-BE49-F238E27FC236}">
                <a16:creationId xmlns:a16="http://schemas.microsoft.com/office/drawing/2014/main" id="{9695960D-C278-55A0-86DF-8B3B632D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1312863"/>
            <a:ext cx="191611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2">
            <a:extLst>
              <a:ext uri="{FF2B5EF4-FFF2-40B4-BE49-F238E27FC236}">
                <a16:creationId xmlns:a16="http://schemas.microsoft.com/office/drawing/2014/main" id="{D5A05894-7AD3-0AF0-7142-0A908A27253C}"/>
              </a:ext>
            </a:extLst>
          </p:cNvPr>
          <p:cNvSpPr/>
          <p:nvPr/>
        </p:nvSpPr>
        <p:spPr>
          <a:xfrm>
            <a:off x="3673475" y="2151063"/>
            <a:ext cx="1881188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631" name="文字方塊 7">
            <a:extLst>
              <a:ext uri="{FF2B5EF4-FFF2-40B4-BE49-F238E27FC236}">
                <a16:creationId xmlns:a16="http://schemas.microsoft.com/office/drawing/2014/main" id="{113F4B69-EB67-2D66-A2F5-749EE1060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743200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F694164-0EE9-9B0E-F66E-EB2E2F25D45D}"/>
              </a:ext>
            </a:extLst>
          </p:cNvPr>
          <p:cNvGraphicFramePr>
            <a:graphicFrameLocks noGrp="1"/>
          </p:cNvGraphicFramePr>
          <p:nvPr/>
        </p:nvGraphicFramePr>
        <p:xfrm>
          <a:off x="4586288" y="1268413"/>
          <a:ext cx="963612" cy="81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64532BF-0E99-9C75-45F3-78CB037A992F}"/>
              </a:ext>
            </a:extLst>
          </p:cNvPr>
          <p:cNvGraphicFramePr>
            <a:graphicFrameLocks noGrp="1"/>
          </p:cNvGraphicFramePr>
          <p:nvPr/>
        </p:nvGraphicFramePr>
        <p:xfrm>
          <a:off x="3503613" y="1273175"/>
          <a:ext cx="947736" cy="801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1">
            <a:extLst>
              <a:ext uri="{FF2B5EF4-FFF2-40B4-BE49-F238E27FC236}">
                <a16:creationId xmlns:a16="http://schemas.microsoft.com/office/drawing/2014/main" id="{1138FC4C-A570-0C0E-5FA3-E879256D9465}"/>
              </a:ext>
            </a:extLst>
          </p:cNvPr>
          <p:cNvSpPr/>
          <p:nvPr/>
        </p:nvSpPr>
        <p:spPr>
          <a:xfrm>
            <a:off x="1041400" y="1046163"/>
            <a:ext cx="7089775" cy="2603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FB0C62C3-F6FF-A3F2-C021-23CE3A035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088" y="3898900"/>
            <a:ext cx="498475" cy="262413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3" name="矩形 40">
            <a:extLst>
              <a:ext uri="{FF2B5EF4-FFF2-40B4-BE49-F238E27FC236}">
                <a16:creationId xmlns:a16="http://schemas.microsoft.com/office/drawing/2014/main" id="{FA51DD3E-2764-E9FC-67D1-9987C03A9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350" y="4616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4" name="矩形 41">
            <a:extLst>
              <a:ext uri="{FF2B5EF4-FFF2-40B4-BE49-F238E27FC236}">
                <a16:creationId xmlns:a16="http://schemas.microsoft.com/office/drawing/2014/main" id="{978C360C-BA7D-7192-040D-D7232644C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700" y="40449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24672" name="Object 12">
            <a:extLst>
              <a:ext uri="{FF2B5EF4-FFF2-40B4-BE49-F238E27FC236}">
                <a16:creationId xmlns:a16="http://schemas.microsoft.com/office/drawing/2014/main" id="{81D2CDC9-075C-389C-4398-C2202F086D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9400" y="3949700"/>
          <a:ext cx="3254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3505200" imgH="4978400" progId="Equation.3">
                  <p:embed/>
                </p:oleObj>
              </mc:Choice>
              <mc:Fallback>
                <p:oleObj name="方程式" r:id="rId3" imgW="3505200" imgH="4978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400" y="3949700"/>
                        <a:ext cx="32543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3" name="Object 12">
            <a:extLst>
              <a:ext uri="{FF2B5EF4-FFF2-40B4-BE49-F238E27FC236}">
                <a16:creationId xmlns:a16="http://schemas.microsoft.com/office/drawing/2014/main" id="{75C0080E-6C17-570B-7130-648699D872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163" y="453390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3797300" imgH="4978400" progId="Equation.3">
                  <p:embed/>
                </p:oleObj>
              </mc:Choice>
              <mc:Fallback>
                <p:oleObj name="方程式" r:id="rId5" imgW="3797300" imgH="4978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533900"/>
                        <a:ext cx="3524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44">
            <a:extLst>
              <a:ext uri="{FF2B5EF4-FFF2-40B4-BE49-F238E27FC236}">
                <a16:creationId xmlns:a16="http://schemas.microsoft.com/office/drawing/2014/main" id="{CB605756-2627-AD0C-FBA4-C3779FC7D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250" y="3870325"/>
            <a:ext cx="746125" cy="267652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8" name="橢圓 45">
            <a:extLst>
              <a:ext uri="{FF2B5EF4-FFF2-40B4-BE49-F238E27FC236}">
                <a16:creationId xmlns:a16="http://schemas.microsoft.com/office/drawing/2014/main" id="{C2C651AA-7EB8-889F-DE96-56C7A089B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9" name="橢圓 46">
            <a:extLst>
              <a:ext uri="{FF2B5EF4-FFF2-40B4-BE49-F238E27FC236}">
                <a16:creationId xmlns:a16="http://schemas.microsoft.com/office/drawing/2014/main" id="{6618A5A6-A837-05A4-DBA9-868884CF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4660900"/>
            <a:ext cx="573087" cy="57308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0" name="橢圓 47">
            <a:extLst>
              <a:ext uri="{FF2B5EF4-FFF2-40B4-BE49-F238E27FC236}">
                <a16:creationId xmlns:a16="http://schemas.microsoft.com/office/drawing/2014/main" id="{70434DDC-A3F8-3359-2C81-CA3DFB3CB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3" y="5888038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4678" name="文字方塊 48">
            <a:extLst>
              <a:ext uri="{FF2B5EF4-FFF2-40B4-BE49-F238E27FC236}">
                <a16:creationId xmlns:a16="http://schemas.microsoft.com/office/drawing/2014/main" id="{81FF1970-57FD-263A-36FF-D84DF276792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911976" y="5310187"/>
            <a:ext cx="768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2" name="矩形 49">
            <a:extLst>
              <a:ext uri="{FF2B5EF4-FFF2-40B4-BE49-F238E27FC236}">
                <a16:creationId xmlns:a16="http://schemas.microsoft.com/office/drawing/2014/main" id="{8773D893-4517-7AAC-9930-3EC22FAD7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5" y="6013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24680" name="Object 12">
            <a:extLst>
              <a:ext uri="{FF2B5EF4-FFF2-40B4-BE49-F238E27FC236}">
                <a16:creationId xmlns:a16="http://schemas.microsoft.com/office/drawing/2014/main" id="{2A902A8F-CED6-6DD4-F817-CB6F0683A8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9713" y="5918200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4978400" imgH="5270500" progId="Equation.3">
                  <p:embed/>
                </p:oleObj>
              </mc:Choice>
              <mc:Fallback>
                <p:oleObj name="方程式" r:id="rId7" imgW="4978400" imgH="5270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00"/>
                        <a:ext cx="4619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" name="文字方塊 51">
            <a:extLst>
              <a:ext uri="{FF2B5EF4-FFF2-40B4-BE49-F238E27FC236}">
                <a16:creationId xmlns:a16="http://schemas.microsoft.com/office/drawing/2014/main" id="{A1C5E241-B383-67F4-66F5-BF0FD6A30CD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241132" y="5260181"/>
            <a:ext cx="7683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cxnSp>
        <p:nvCxnSpPr>
          <p:cNvPr id="25" name="直線單箭頭接點 52">
            <a:extLst>
              <a:ext uri="{FF2B5EF4-FFF2-40B4-BE49-F238E27FC236}">
                <a16:creationId xmlns:a16="http://schemas.microsoft.com/office/drawing/2014/main" id="{69B0B72D-1FC7-C946-0CA0-CA9AD3DCFD48}"/>
              </a:ext>
            </a:extLst>
          </p:cNvPr>
          <p:cNvCxnSpPr>
            <a:endCxn id="18" idx="2"/>
          </p:cNvCxnSpPr>
          <p:nvPr/>
        </p:nvCxnSpPr>
        <p:spPr>
          <a:xfrm flipV="1">
            <a:off x="5695950" y="4173538"/>
            <a:ext cx="123825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3">
            <a:extLst>
              <a:ext uri="{FF2B5EF4-FFF2-40B4-BE49-F238E27FC236}">
                <a16:creationId xmlns:a16="http://schemas.microsoft.com/office/drawing/2014/main" id="{88FA8D02-5C87-BBEF-F923-A268EC683286}"/>
              </a:ext>
            </a:extLst>
          </p:cNvPr>
          <p:cNvCxnSpPr>
            <a:stCxn id="14" idx="3"/>
            <a:endCxn id="19" idx="2"/>
          </p:cNvCxnSpPr>
          <p:nvPr/>
        </p:nvCxnSpPr>
        <p:spPr>
          <a:xfrm>
            <a:off x="5689600" y="4216400"/>
            <a:ext cx="1236663" cy="730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4">
            <a:extLst>
              <a:ext uri="{FF2B5EF4-FFF2-40B4-BE49-F238E27FC236}">
                <a16:creationId xmlns:a16="http://schemas.microsoft.com/office/drawing/2014/main" id="{48F10811-E2C1-CEE1-0C50-0EBAADED5E46}"/>
              </a:ext>
            </a:extLst>
          </p:cNvPr>
          <p:cNvCxnSpPr>
            <a:stCxn id="14" idx="3"/>
            <a:endCxn id="20" idx="2"/>
          </p:cNvCxnSpPr>
          <p:nvPr/>
        </p:nvCxnSpPr>
        <p:spPr>
          <a:xfrm>
            <a:off x="5689600" y="4216400"/>
            <a:ext cx="1223963" cy="1958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5">
            <a:extLst>
              <a:ext uri="{FF2B5EF4-FFF2-40B4-BE49-F238E27FC236}">
                <a16:creationId xmlns:a16="http://schemas.microsoft.com/office/drawing/2014/main" id="{FDDB9FAA-018A-AD4D-65FB-AC85095A5A7E}"/>
              </a:ext>
            </a:extLst>
          </p:cNvPr>
          <p:cNvCxnSpPr>
            <a:endCxn id="18" idx="2"/>
          </p:cNvCxnSpPr>
          <p:nvPr/>
        </p:nvCxnSpPr>
        <p:spPr>
          <a:xfrm flipV="1">
            <a:off x="5727700" y="4173538"/>
            <a:ext cx="1206500" cy="595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6">
            <a:extLst>
              <a:ext uri="{FF2B5EF4-FFF2-40B4-BE49-F238E27FC236}">
                <a16:creationId xmlns:a16="http://schemas.microsoft.com/office/drawing/2014/main" id="{00EE3E11-7052-7F94-530C-10E66EB53142}"/>
              </a:ext>
            </a:extLst>
          </p:cNvPr>
          <p:cNvCxnSpPr>
            <a:stCxn id="13" idx="3"/>
            <a:endCxn id="19" idx="2"/>
          </p:cNvCxnSpPr>
          <p:nvPr/>
        </p:nvCxnSpPr>
        <p:spPr>
          <a:xfrm>
            <a:off x="5683250" y="4787900"/>
            <a:ext cx="1243013" cy="158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7">
            <a:extLst>
              <a:ext uri="{FF2B5EF4-FFF2-40B4-BE49-F238E27FC236}">
                <a16:creationId xmlns:a16="http://schemas.microsoft.com/office/drawing/2014/main" id="{09E11BED-92B9-4148-91B9-2E1EBF649AC6}"/>
              </a:ext>
            </a:extLst>
          </p:cNvPr>
          <p:cNvCxnSpPr>
            <a:stCxn id="13" idx="3"/>
            <a:endCxn id="20" idx="2"/>
          </p:cNvCxnSpPr>
          <p:nvPr/>
        </p:nvCxnSpPr>
        <p:spPr>
          <a:xfrm>
            <a:off x="5683250" y="4787900"/>
            <a:ext cx="1230313" cy="1387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>
            <a:extLst>
              <a:ext uri="{FF2B5EF4-FFF2-40B4-BE49-F238E27FC236}">
                <a16:creationId xmlns:a16="http://schemas.microsoft.com/office/drawing/2014/main" id="{1A2F913C-A8A5-225A-382D-06F1890CBD0D}"/>
              </a:ext>
            </a:extLst>
          </p:cNvPr>
          <p:cNvCxnSpPr>
            <a:endCxn id="18" idx="2"/>
          </p:cNvCxnSpPr>
          <p:nvPr/>
        </p:nvCxnSpPr>
        <p:spPr>
          <a:xfrm flipV="1">
            <a:off x="5792788" y="4173538"/>
            <a:ext cx="1141412" cy="1993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9">
            <a:extLst>
              <a:ext uri="{FF2B5EF4-FFF2-40B4-BE49-F238E27FC236}">
                <a16:creationId xmlns:a16="http://schemas.microsoft.com/office/drawing/2014/main" id="{BA61A7BC-EDA5-974D-6032-C5790B7F7983}"/>
              </a:ext>
            </a:extLst>
          </p:cNvPr>
          <p:cNvCxnSpPr>
            <a:endCxn id="19" idx="2"/>
          </p:cNvCxnSpPr>
          <p:nvPr/>
        </p:nvCxnSpPr>
        <p:spPr>
          <a:xfrm flipV="1">
            <a:off x="5781675" y="4946650"/>
            <a:ext cx="1144588" cy="121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0">
            <a:extLst>
              <a:ext uri="{FF2B5EF4-FFF2-40B4-BE49-F238E27FC236}">
                <a16:creationId xmlns:a16="http://schemas.microsoft.com/office/drawing/2014/main" id="{A11407AF-8222-98F6-C89B-219215ECBE1A}"/>
              </a:ext>
            </a:extLst>
          </p:cNvPr>
          <p:cNvCxnSpPr>
            <a:endCxn id="20" idx="2"/>
          </p:cNvCxnSpPr>
          <p:nvPr/>
        </p:nvCxnSpPr>
        <p:spPr>
          <a:xfrm>
            <a:off x="5781675" y="6162675"/>
            <a:ext cx="1131888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內容版面配置區 3">
            <a:extLst>
              <a:ext uri="{FF2B5EF4-FFF2-40B4-BE49-F238E27FC236}">
                <a16:creationId xmlns:a16="http://schemas.microsoft.com/office/drawing/2014/main" id="{C23EE9E2-AF49-2FB0-7484-39DB56F0DF8F}"/>
              </a:ext>
            </a:extLst>
          </p:cNvPr>
          <p:cNvGraphicFramePr>
            <a:graphicFrameLocks/>
          </p:cNvGraphicFramePr>
          <p:nvPr/>
        </p:nvGraphicFramePr>
        <p:xfrm>
          <a:off x="3332163" y="4275138"/>
          <a:ext cx="1804986" cy="1722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42" name="矩形 68">
            <a:extLst>
              <a:ext uri="{FF2B5EF4-FFF2-40B4-BE49-F238E27FC236}">
                <a16:creationId xmlns:a16="http://schemas.microsoft.com/office/drawing/2014/main" id="{4D26879F-F4CF-B897-4926-3763D2137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8" y="150813"/>
            <a:ext cx="563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3200" b="1" i="1" u="sng"/>
              <a:t>Convolution v.s. Fully Connected</a:t>
            </a:r>
            <a:endParaRPr lang="zh-TW" altLang="en-US" sz="3200" b="1" i="1" u="sng"/>
          </a:p>
        </p:txBody>
      </p:sp>
      <p:sp>
        <p:nvSpPr>
          <p:cNvPr id="24743" name="文字方塊 69">
            <a:extLst>
              <a:ext uri="{FF2B5EF4-FFF2-40B4-BE49-F238E27FC236}">
                <a16:creationId xmlns:a16="http://schemas.microsoft.com/office/drawing/2014/main" id="{374C80C9-660C-BD36-D9B4-B410417FB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687888"/>
            <a:ext cx="19367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Fully-connected</a:t>
            </a:r>
            <a:endParaRPr lang="zh-TW" altLang="en-US" sz="2800"/>
          </a:p>
        </p:txBody>
      </p:sp>
      <p:sp>
        <p:nvSpPr>
          <p:cNvPr id="37" name="矩形 71">
            <a:extLst>
              <a:ext uri="{FF2B5EF4-FFF2-40B4-BE49-F238E27FC236}">
                <a16:creationId xmlns:a16="http://schemas.microsoft.com/office/drawing/2014/main" id="{393B2BE7-1206-8417-FA30-EAA57EFACACC}"/>
              </a:ext>
            </a:extLst>
          </p:cNvPr>
          <p:cNvSpPr/>
          <p:nvPr/>
        </p:nvSpPr>
        <p:spPr>
          <a:xfrm>
            <a:off x="6732588" y="3797300"/>
            <a:ext cx="915987" cy="27495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8" name="矩形 72">
            <a:extLst>
              <a:ext uri="{FF2B5EF4-FFF2-40B4-BE49-F238E27FC236}">
                <a16:creationId xmlns:a16="http://schemas.microsoft.com/office/drawing/2014/main" id="{EB4729D5-5197-8EEC-4717-349139977100}"/>
              </a:ext>
            </a:extLst>
          </p:cNvPr>
          <p:cNvSpPr/>
          <p:nvPr/>
        </p:nvSpPr>
        <p:spPr>
          <a:xfrm>
            <a:off x="5667375" y="1233488"/>
            <a:ext cx="2084388" cy="2057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2F37CB6-A243-20D4-9734-D12C643D0FB3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>
            <a:extLst>
              <a:ext uri="{FF2B5EF4-FFF2-40B4-BE49-F238E27FC236}">
                <a16:creationId xmlns:a16="http://schemas.microsoft.com/office/drawing/2014/main" id="{39E021DB-0DB9-ACE5-831B-19EFF9A2D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B7EFB56-00D1-D2F3-C1C0-B85C43BB3D76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0275B34F-9A77-3672-7623-DBE2D5BF6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2365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4BA923-ABF1-D0AB-AF2C-607073DC6826}"/>
              </a:ext>
            </a:extLst>
          </p:cNvPr>
          <p:cNvSpPr/>
          <p:nvPr/>
        </p:nvSpPr>
        <p:spPr>
          <a:xfrm>
            <a:off x="400050" y="184943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" name="圖片 31">
            <a:extLst>
              <a:ext uri="{FF2B5EF4-FFF2-40B4-BE49-F238E27FC236}">
                <a16:creationId xmlns:a16="http://schemas.microsoft.com/office/drawing/2014/main" id="{95C3CF27-8C65-74BC-11A8-50F729EE3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1196975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>
            <a:extLst>
              <a:ext uri="{FF2B5EF4-FFF2-40B4-BE49-F238E27FC236}">
                <a16:creationId xmlns:a16="http://schemas.microsoft.com/office/drawing/2014/main" id="{1E606DAE-CAFD-63D0-99BC-4D08B3560FF2}"/>
              </a:ext>
            </a:extLst>
          </p:cNvPr>
          <p:cNvCxnSpPr/>
          <p:nvPr/>
        </p:nvCxnSpPr>
        <p:spPr>
          <a:xfrm>
            <a:off x="2022475" y="838200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>
            <a:extLst>
              <a:ext uri="{FF2B5EF4-FFF2-40B4-BE49-F238E27FC236}">
                <a16:creationId xmlns:a16="http://schemas.microsoft.com/office/drawing/2014/main" id="{E79D6E2C-3F6B-0DEA-162E-2DE7301ABD00}"/>
              </a:ext>
            </a:extLst>
          </p:cNvPr>
          <p:cNvCxnSpPr/>
          <p:nvPr/>
        </p:nvCxnSpPr>
        <p:spPr>
          <a:xfrm flipV="1">
            <a:off x="1839913" y="1571625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>
            <a:extLst>
              <a:ext uri="{FF2B5EF4-FFF2-40B4-BE49-F238E27FC236}">
                <a16:creationId xmlns:a16="http://schemas.microsoft.com/office/drawing/2014/main" id="{38FF28EA-56D4-6D66-DFD3-DCFF4F5F1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13" name="文字方塊 38">
            <a:extLst>
              <a:ext uri="{FF2B5EF4-FFF2-40B4-BE49-F238E27FC236}">
                <a16:creationId xmlns:a16="http://schemas.microsoft.com/office/drawing/2014/main" id="{4DB51403-0ACC-A371-B94F-4C9A256CE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511175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14" name="文字方塊 39">
            <a:extLst>
              <a:ext uri="{FF2B5EF4-FFF2-40B4-BE49-F238E27FC236}">
                <a16:creationId xmlns:a16="http://schemas.microsoft.com/office/drawing/2014/main" id="{FC9BA969-F300-237E-104C-30807EF11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15" name="文字方塊 40">
            <a:extLst>
              <a:ext uri="{FF2B5EF4-FFF2-40B4-BE49-F238E27FC236}">
                <a16:creationId xmlns:a16="http://schemas.microsoft.com/office/drawing/2014/main" id="{2FDBB963-65E0-468F-168A-86248A0120B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308600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7" name="文字方塊 42">
            <a:extLst>
              <a:ext uri="{FF2B5EF4-FFF2-40B4-BE49-F238E27FC236}">
                <a16:creationId xmlns:a16="http://schemas.microsoft.com/office/drawing/2014/main" id="{0CD10E00-A9A8-FBB4-4E71-C083488FF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701925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</a:t>
            </a:r>
            <a:endParaRPr lang="zh-TW" altLang="en-US"/>
          </a:p>
        </p:txBody>
      </p:sp>
      <p:sp>
        <p:nvSpPr>
          <p:cNvPr id="18" name="文字方塊 43">
            <a:extLst>
              <a:ext uri="{FF2B5EF4-FFF2-40B4-BE49-F238E27FC236}">
                <a16:creationId xmlns:a16="http://schemas.microsoft.com/office/drawing/2014/main" id="{84AF6544-47E4-8613-1659-8B38106A1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</a:t>
            </a:r>
            <a:endParaRPr lang="zh-TW" altLang="en-US"/>
          </a:p>
        </p:txBody>
      </p:sp>
      <p:sp>
        <p:nvSpPr>
          <p:cNvPr id="19" name="文字方塊 44">
            <a:extLst>
              <a:ext uri="{FF2B5EF4-FFF2-40B4-BE49-F238E27FC236}">
                <a16:creationId xmlns:a16="http://schemas.microsoft.com/office/drawing/2014/main" id="{D491361E-75D1-5697-79ED-DBAEAB8F442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46713" y="3987800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0" name="文字方塊 45">
            <a:extLst>
              <a:ext uri="{FF2B5EF4-FFF2-40B4-BE49-F238E27FC236}">
                <a16:creationId xmlns:a16="http://schemas.microsoft.com/office/drawing/2014/main" id="{3404A1DC-3A94-ED97-EA9A-9978EB4AD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4438650"/>
            <a:ext cx="522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</a:t>
            </a:r>
            <a:endParaRPr lang="zh-TW" altLang="en-US"/>
          </a:p>
        </p:txBody>
      </p:sp>
      <p:sp>
        <p:nvSpPr>
          <p:cNvPr id="21" name="文字方塊 46">
            <a:extLst>
              <a:ext uri="{FF2B5EF4-FFF2-40B4-BE49-F238E27FC236}">
                <a16:creationId xmlns:a16="http://schemas.microsoft.com/office/drawing/2014/main" id="{C9FD099B-FA1D-C92F-3663-CC923D430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9022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</a:t>
            </a:r>
            <a:endParaRPr lang="zh-TW" altLang="en-US"/>
          </a:p>
        </p:txBody>
      </p:sp>
      <p:sp>
        <p:nvSpPr>
          <p:cNvPr id="22" name="文字方塊 47">
            <a:extLst>
              <a:ext uri="{FF2B5EF4-FFF2-40B4-BE49-F238E27FC236}">
                <a16:creationId xmlns:a16="http://schemas.microsoft.com/office/drawing/2014/main" id="{6F86D7F0-2123-DF90-7984-91D938CF5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</a:t>
            </a:r>
            <a:endParaRPr lang="zh-TW" altLang="en-US"/>
          </a:p>
        </p:txBody>
      </p:sp>
      <p:sp>
        <p:nvSpPr>
          <p:cNvPr id="23" name="文字方塊 48">
            <a:extLst>
              <a:ext uri="{FF2B5EF4-FFF2-40B4-BE49-F238E27FC236}">
                <a16:creationId xmlns:a16="http://schemas.microsoft.com/office/drawing/2014/main" id="{FE79EADF-F1C7-15D7-F44A-9CF2EDD3B3B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95131" y="6217444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4" name="文字方塊 49">
            <a:extLst>
              <a:ext uri="{FF2B5EF4-FFF2-40B4-BE49-F238E27FC236}">
                <a16:creationId xmlns:a16="http://schemas.microsoft.com/office/drawing/2014/main" id="{20127C23-BEA9-1E47-9158-57CDB23F0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5303838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Only connect to 9 inputs, not fully connected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文字方塊 50">
            <a:extLst>
              <a:ext uri="{FF2B5EF4-FFF2-40B4-BE49-F238E27FC236}">
                <a16:creationId xmlns:a16="http://schemas.microsoft.com/office/drawing/2014/main" id="{DF2516E8-4025-AF18-947D-DA7E1518A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" name="文字方塊 51">
            <a:extLst>
              <a:ext uri="{FF2B5EF4-FFF2-40B4-BE49-F238E27FC236}">
                <a16:creationId xmlns:a16="http://schemas.microsoft.com/office/drawing/2014/main" id="{1EA1A83B-B47D-92AC-C426-A9F8A437C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225" y="3562350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7" name="文字方塊 52">
            <a:extLst>
              <a:ext uri="{FF2B5EF4-FFF2-40B4-BE49-F238E27FC236}">
                <a16:creationId xmlns:a16="http://schemas.microsoft.com/office/drawing/2014/main" id="{329DAC07-6366-F087-257B-AA8340BA5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</a:t>
            </a:r>
            <a:endParaRPr lang="zh-TW" altLang="en-US"/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BA0FD839-B76B-F999-F740-DC41839D2FE4}"/>
              </a:ext>
            </a:extLst>
          </p:cNvPr>
          <p:cNvSpPr/>
          <p:nvPr/>
        </p:nvSpPr>
        <p:spPr>
          <a:xfrm>
            <a:off x="5888038" y="1460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55">
            <a:extLst>
              <a:ext uri="{FF2B5EF4-FFF2-40B4-BE49-F238E27FC236}">
                <a16:creationId xmlns:a16="http://schemas.microsoft.com/office/drawing/2014/main" id="{B6DEB904-4D8D-9D88-2CF7-C40742D32332}"/>
              </a:ext>
            </a:extLst>
          </p:cNvPr>
          <p:cNvSpPr/>
          <p:nvPr/>
        </p:nvSpPr>
        <p:spPr>
          <a:xfrm>
            <a:off x="5888038" y="61436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56">
            <a:extLst>
              <a:ext uri="{FF2B5EF4-FFF2-40B4-BE49-F238E27FC236}">
                <a16:creationId xmlns:a16="http://schemas.microsoft.com/office/drawing/2014/main" id="{D893F255-2EA7-0A2B-B167-C7CC5FBA3EBA}"/>
              </a:ext>
            </a:extLst>
          </p:cNvPr>
          <p:cNvSpPr/>
          <p:nvPr/>
        </p:nvSpPr>
        <p:spPr>
          <a:xfrm>
            <a:off x="5888038" y="10572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57">
            <a:extLst>
              <a:ext uri="{FF2B5EF4-FFF2-40B4-BE49-F238E27FC236}">
                <a16:creationId xmlns:a16="http://schemas.microsoft.com/office/drawing/2014/main" id="{73AB4424-6C86-A128-4F24-243E75C168F3}"/>
              </a:ext>
            </a:extLst>
          </p:cNvPr>
          <p:cNvSpPr/>
          <p:nvPr/>
        </p:nvSpPr>
        <p:spPr>
          <a:xfrm>
            <a:off x="5888038" y="1517650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58">
            <a:extLst>
              <a:ext uri="{FF2B5EF4-FFF2-40B4-BE49-F238E27FC236}">
                <a16:creationId xmlns:a16="http://schemas.microsoft.com/office/drawing/2014/main" id="{92A639D0-213A-D5E4-A5B2-6134FA6142AB}"/>
              </a:ext>
            </a:extLst>
          </p:cNvPr>
          <p:cNvSpPr/>
          <p:nvPr/>
        </p:nvSpPr>
        <p:spPr>
          <a:xfrm>
            <a:off x="5888038" y="23558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59">
            <a:extLst>
              <a:ext uri="{FF2B5EF4-FFF2-40B4-BE49-F238E27FC236}">
                <a16:creationId xmlns:a16="http://schemas.microsoft.com/office/drawing/2014/main" id="{83E42D19-9913-3477-3380-F44A48149B3B}"/>
              </a:ext>
            </a:extLst>
          </p:cNvPr>
          <p:cNvSpPr/>
          <p:nvPr/>
        </p:nvSpPr>
        <p:spPr>
          <a:xfrm>
            <a:off x="5888038" y="28257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0">
            <a:extLst>
              <a:ext uri="{FF2B5EF4-FFF2-40B4-BE49-F238E27FC236}">
                <a16:creationId xmlns:a16="http://schemas.microsoft.com/office/drawing/2014/main" id="{7D967C50-5EBA-9E11-1916-F98ABD73E343}"/>
              </a:ext>
            </a:extLst>
          </p:cNvPr>
          <p:cNvSpPr/>
          <p:nvPr/>
        </p:nvSpPr>
        <p:spPr>
          <a:xfrm>
            <a:off x="5888038" y="32670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矩形 61">
            <a:extLst>
              <a:ext uri="{FF2B5EF4-FFF2-40B4-BE49-F238E27FC236}">
                <a16:creationId xmlns:a16="http://schemas.microsoft.com/office/drawing/2014/main" id="{95BA06F2-725C-2DA7-1695-C9F46D0F074F}"/>
              </a:ext>
            </a:extLst>
          </p:cNvPr>
          <p:cNvSpPr/>
          <p:nvPr/>
        </p:nvSpPr>
        <p:spPr>
          <a:xfrm>
            <a:off x="5888038" y="37290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62">
            <a:extLst>
              <a:ext uri="{FF2B5EF4-FFF2-40B4-BE49-F238E27FC236}">
                <a16:creationId xmlns:a16="http://schemas.microsoft.com/office/drawing/2014/main" id="{3368D42C-FE0A-F98F-2EA6-7DA3C8991F35}"/>
              </a:ext>
            </a:extLst>
          </p:cNvPr>
          <p:cNvSpPr/>
          <p:nvPr/>
        </p:nvSpPr>
        <p:spPr>
          <a:xfrm>
            <a:off x="5888038" y="451961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矩形 63">
            <a:extLst>
              <a:ext uri="{FF2B5EF4-FFF2-40B4-BE49-F238E27FC236}">
                <a16:creationId xmlns:a16="http://schemas.microsoft.com/office/drawing/2014/main" id="{DBAB9E20-0322-C996-A5FA-1B7A76B8F76E}"/>
              </a:ext>
            </a:extLst>
          </p:cNvPr>
          <p:cNvSpPr/>
          <p:nvPr/>
        </p:nvSpPr>
        <p:spPr>
          <a:xfrm>
            <a:off x="5888038" y="498792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8" name="矩形 64">
            <a:extLst>
              <a:ext uri="{FF2B5EF4-FFF2-40B4-BE49-F238E27FC236}">
                <a16:creationId xmlns:a16="http://schemas.microsoft.com/office/drawing/2014/main" id="{F6DDD660-739E-465C-74A2-DD6E4F048E99}"/>
              </a:ext>
            </a:extLst>
          </p:cNvPr>
          <p:cNvSpPr/>
          <p:nvPr/>
        </p:nvSpPr>
        <p:spPr>
          <a:xfrm>
            <a:off x="5888038" y="54308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65">
            <a:extLst>
              <a:ext uri="{FF2B5EF4-FFF2-40B4-BE49-F238E27FC236}">
                <a16:creationId xmlns:a16="http://schemas.microsoft.com/office/drawing/2014/main" id="{F08105B5-A4E0-6834-90C2-457B9BDB861C}"/>
              </a:ext>
            </a:extLst>
          </p:cNvPr>
          <p:cNvSpPr/>
          <p:nvPr/>
        </p:nvSpPr>
        <p:spPr>
          <a:xfrm>
            <a:off x="5888038" y="589280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40" name="直線單箭頭接點 67">
            <a:extLst>
              <a:ext uri="{FF2B5EF4-FFF2-40B4-BE49-F238E27FC236}">
                <a16:creationId xmlns:a16="http://schemas.microsoft.com/office/drawing/2014/main" id="{A86BEBE6-7A10-1FDB-4A2E-F8D97BE56156}"/>
              </a:ext>
            </a:extLst>
          </p:cNvPr>
          <p:cNvCxnSpPr>
            <a:stCxn id="28" idx="3"/>
          </p:cNvCxnSpPr>
          <p:nvPr/>
        </p:nvCxnSpPr>
        <p:spPr>
          <a:xfrm>
            <a:off x="6157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>
            <a:extLst>
              <a:ext uri="{FF2B5EF4-FFF2-40B4-BE49-F238E27FC236}">
                <a16:creationId xmlns:a16="http://schemas.microsoft.com/office/drawing/2014/main" id="{B78797AF-54FE-77B7-FAB8-7AC9D6437BF1}"/>
              </a:ext>
            </a:extLst>
          </p:cNvPr>
          <p:cNvCxnSpPr>
            <a:stCxn id="29" idx="3"/>
          </p:cNvCxnSpPr>
          <p:nvPr/>
        </p:nvCxnSpPr>
        <p:spPr>
          <a:xfrm>
            <a:off x="6157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>
            <a:extLst>
              <a:ext uri="{FF2B5EF4-FFF2-40B4-BE49-F238E27FC236}">
                <a16:creationId xmlns:a16="http://schemas.microsoft.com/office/drawing/2014/main" id="{B492CD32-A94C-8EC4-C2A1-FA47C3519D18}"/>
              </a:ext>
            </a:extLst>
          </p:cNvPr>
          <p:cNvCxnSpPr>
            <a:stCxn id="30" idx="3"/>
          </p:cNvCxnSpPr>
          <p:nvPr/>
        </p:nvCxnSpPr>
        <p:spPr>
          <a:xfrm>
            <a:off x="6157913" y="1192213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>
            <a:extLst>
              <a:ext uri="{FF2B5EF4-FFF2-40B4-BE49-F238E27FC236}">
                <a16:creationId xmlns:a16="http://schemas.microsoft.com/office/drawing/2014/main" id="{46379045-9BD4-55CC-A619-18F4E0A23FAD}"/>
              </a:ext>
            </a:extLst>
          </p:cNvPr>
          <p:cNvCxnSpPr/>
          <p:nvPr/>
        </p:nvCxnSpPr>
        <p:spPr>
          <a:xfrm flipV="1">
            <a:off x="6176963" y="1597025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0AFDC10E-5110-14E2-CCCC-AA0E8A0771C8}"/>
              </a:ext>
            </a:extLst>
          </p:cNvPr>
          <p:cNvCxnSpPr>
            <a:endCxn id="49" idx="2"/>
          </p:cNvCxnSpPr>
          <p:nvPr/>
        </p:nvCxnSpPr>
        <p:spPr>
          <a:xfrm flipV="1">
            <a:off x="6176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>
            <a:extLst>
              <a:ext uri="{FF2B5EF4-FFF2-40B4-BE49-F238E27FC236}">
                <a16:creationId xmlns:a16="http://schemas.microsoft.com/office/drawing/2014/main" id="{9FD129E5-44C1-4F8B-86BC-EEFA8DB959A8}"/>
              </a:ext>
            </a:extLst>
          </p:cNvPr>
          <p:cNvCxnSpPr>
            <a:endCxn id="49" idx="2"/>
          </p:cNvCxnSpPr>
          <p:nvPr/>
        </p:nvCxnSpPr>
        <p:spPr>
          <a:xfrm flipV="1">
            <a:off x="6176963" y="1536700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>
            <a:extLst>
              <a:ext uri="{FF2B5EF4-FFF2-40B4-BE49-F238E27FC236}">
                <a16:creationId xmlns:a16="http://schemas.microsoft.com/office/drawing/2014/main" id="{D921964F-EFC8-2F1D-409D-518FCA12307F}"/>
              </a:ext>
            </a:extLst>
          </p:cNvPr>
          <p:cNvCxnSpPr>
            <a:stCxn id="36" idx="3"/>
          </p:cNvCxnSpPr>
          <p:nvPr/>
        </p:nvCxnSpPr>
        <p:spPr>
          <a:xfrm flipV="1">
            <a:off x="6157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>
            <a:extLst>
              <a:ext uri="{FF2B5EF4-FFF2-40B4-BE49-F238E27FC236}">
                <a16:creationId xmlns:a16="http://schemas.microsoft.com/office/drawing/2014/main" id="{A8876C82-C33A-650C-9E68-953CFC632DE8}"/>
              </a:ext>
            </a:extLst>
          </p:cNvPr>
          <p:cNvCxnSpPr>
            <a:endCxn id="49" idx="2"/>
          </p:cNvCxnSpPr>
          <p:nvPr/>
        </p:nvCxnSpPr>
        <p:spPr>
          <a:xfrm flipV="1">
            <a:off x="6157913" y="1536700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>
            <a:extLst>
              <a:ext uri="{FF2B5EF4-FFF2-40B4-BE49-F238E27FC236}">
                <a16:creationId xmlns:a16="http://schemas.microsoft.com/office/drawing/2014/main" id="{A0323F0A-F548-74B0-5C92-594D9DBD789A}"/>
              </a:ext>
            </a:extLst>
          </p:cNvPr>
          <p:cNvCxnSpPr>
            <a:endCxn id="49" idx="2"/>
          </p:cNvCxnSpPr>
          <p:nvPr/>
        </p:nvCxnSpPr>
        <p:spPr>
          <a:xfrm flipV="1">
            <a:off x="6157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>
            <a:extLst>
              <a:ext uri="{FF2B5EF4-FFF2-40B4-BE49-F238E27FC236}">
                <a16:creationId xmlns:a16="http://schemas.microsoft.com/office/drawing/2014/main" id="{2F871CF2-E92C-EAC2-5991-C58181B07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0" name="橢圓 116">
            <a:extLst>
              <a:ext uri="{FF2B5EF4-FFF2-40B4-BE49-F238E27FC236}">
                <a16:creationId xmlns:a16="http://schemas.microsoft.com/office/drawing/2014/main" id="{C3BBE731-5A46-B99B-E065-DFC32F6C2B16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17">
            <a:extLst>
              <a:ext uri="{FF2B5EF4-FFF2-40B4-BE49-F238E27FC236}">
                <a16:creationId xmlns:a16="http://schemas.microsoft.com/office/drawing/2014/main" id="{09509384-4890-09FE-6A86-1A21D208253F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18">
            <a:extLst>
              <a:ext uri="{FF2B5EF4-FFF2-40B4-BE49-F238E27FC236}">
                <a16:creationId xmlns:a16="http://schemas.microsoft.com/office/drawing/2014/main" id="{5D912AB7-ABE5-C7E7-CC52-E6EE299F4FB9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19">
            <a:extLst>
              <a:ext uri="{FF2B5EF4-FFF2-40B4-BE49-F238E27FC236}">
                <a16:creationId xmlns:a16="http://schemas.microsoft.com/office/drawing/2014/main" id="{088267D0-10E9-2D7A-A9C9-2CB265552BBB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0">
            <a:extLst>
              <a:ext uri="{FF2B5EF4-FFF2-40B4-BE49-F238E27FC236}">
                <a16:creationId xmlns:a16="http://schemas.microsoft.com/office/drawing/2014/main" id="{09DC1E26-2799-9593-53B8-A4A9B577FB4A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121">
            <a:extLst>
              <a:ext uri="{FF2B5EF4-FFF2-40B4-BE49-F238E27FC236}">
                <a16:creationId xmlns:a16="http://schemas.microsoft.com/office/drawing/2014/main" id="{E0E00DB4-A1FC-B285-2806-1EFD4A203DF7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6" name="橢圓 122">
            <a:extLst>
              <a:ext uri="{FF2B5EF4-FFF2-40B4-BE49-F238E27FC236}">
                <a16:creationId xmlns:a16="http://schemas.microsoft.com/office/drawing/2014/main" id="{FF1BBBC9-D11B-1D6F-23E2-B7392A83079D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" name="橢圓 123">
            <a:extLst>
              <a:ext uri="{FF2B5EF4-FFF2-40B4-BE49-F238E27FC236}">
                <a16:creationId xmlns:a16="http://schemas.microsoft.com/office/drawing/2014/main" id="{C00F737D-54BF-6DEB-D0A5-1EA074F651BA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24">
            <a:extLst>
              <a:ext uri="{FF2B5EF4-FFF2-40B4-BE49-F238E27FC236}">
                <a16:creationId xmlns:a16="http://schemas.microsoft.com/office/drawing/2014/main" id="{CE22D07B-CDBA-7922-8745-B981930F2B55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66">
            <a:extLst>
              <a:ext uri="{FF2B5EF4-FFF2-40B4-BE49-F238E27FC236}">
                <a16:creationId xmlns:a16="http://schemas.microsoft.com/office/drawing/2014/main" id="{2798EA03-FB67-4047-316F-551236A8AB5E}"/>
              </a:ext>
            </a:extLst>
          </p:cNvPr>
          <p:cNvSpPr txBox="1"/>
          <p:nvPr/>
        </p:nvSpPr>
        <p:spPr>
          <a:xfrm>
            <a:off x="381000" y="5258561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43ECD0E-E1B8-D9B4-DCC9-9C062C88FB2A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118D4D0-39D7-44F4-66FA-338A1FCD7B63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>
            <a:extLst>
              <a:ext uri="{FF2B5EF4-FFF2-40B4-BE49-F238E27FC236}">
                <a16:creationId xmlns:a16="http://schemas.microsoft.com/office/drawing/2014/main" id="{00B6160D-6B01-C931-F0E0-16B8EC87C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5" y="60642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F38879AE-923C-3E6E-DCEF-05BE07C42670}"/>
              </a:ext>
            </a:extLst>
          </p:cNvPr>
          <p:cNvSpPr/>
          <p:nvPr/>
        </p:nvSpPr>
        <p:spPr>
          <a:xfrm>
            <a:off x="911225" y="1835150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96" name="文字方塊 37">
            <a:extLst>
              <a:ext uri="{FF2B5EF4-FFF2-40B4-BE49-F238E27FC236}">
                <a16:creationId xmlns:a16="http://schemas.microsoft.com/office/drawing/2014/main" id="{9384206A-FBE1-3B16-96A9-2906C5C2B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1:</a:t>
            </a:r>
            <a:endParaRPr lang="zh-TW" altLang="en-US"/>
          </a:p>
        </p:txBody>
      </p:sp>
      <p:sp>
        <p:nvSpPr>
          <p:cNvPr id="26697" name="文字方塊 38">
            <a:extLst>
              <a:ext uri="{FF2B5EF4-FFF2-40B4-BE49-F238E27FC236}">
                <a16:creationId xmlns:a16="http://schemas.microsoft.com/office/drawing/2014/main" id="{FE03972E-019A-7AE6-D6FD-A17A6F788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511175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2:</a:t>
            </a:r>
            <a:endParaRPr lang="zh-TW" altLang="en-US"/>
          </a:p>
        </p:txBody>
      </p:sp>
      <p:sp>
        <p:nvSpPr>
          <p:cNvPr id="26698" name="文字方塊 39">
            <a:extLst>
              <a:ext uri="{FF2B5EF4-FFF2-40B4-BE49-F238E27FC236}">
                <a16:creationId xmlns:a16="http://schemas.microsoft.com/office/drawing/2014/main" id="{49239908-4DB6-4EF2-A242-A58B970C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3:</a:t>
            </a:r>
            <a:endParaRPr lang="zh-TW" altLang="en-US"/>
          </a:p>
        </p:txBody>
      </p:sp>
      <p:sp>
        <p:nvSpPr>
          <p:cNvPr id="26699" name="文字方塊 40">
            <a:extLst>
              <a:ext uri="{FF2B5EF4-FFF2-40B4-BE49-F238E27FC236}">
                <a16:creationId xmlns:a16="http://schemas.microsoft.com/office/drawing/2014/main" id="{B1D43BED-AA92-0AAE-1AAD-35D74B6B660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308600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0" name="文字方塊 41">
            <a:extLst>
              <a:ext uri="{FF2B5EF4-FFF2-40B4-BE49-F238E27FC236}">
                <a16:creationId xmlns:a16="http://schemas.microsoft.com/office/drawing/2014/main" id="{A17114A8-16C7-88AB-765A-213EE37F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23996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7:</a:t>
            </a:r>
            <a:endParaRPr lang="zh-TW" altLang="en-US"/>
          </a:p>
        </p:txBody>
      </p:sp>
      <p:sp>
        <p:nvSpPr>
          <p:cNvPr id="26701" name="文字方塊 42">
            <a:extLst>
              <a:ext uri="{FF2B5EF4-FFF2-40B4-BE49-F238E27FC236}">
                <a16:creationId xmlns:a16="http://schemas.microsoft.com/office/drawing/2014/main" id="{7D32A571-9E08-9B82-9222-DB60CDE51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701925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8:</a:t>
            </a:r>
            <a:endParaRPr lang="zh-TW" altLang="en-US"/>
          </a:p>
        </p:txBody>
      </p:sp>
      <p:sp>
        <p:nvSpPr>
          <p:cNvPr id="26702" name="文字方塊 43">
            <a:extLst>
              <a:ext uri="{FF2B5EF4-FFF2-40B4-BE49-F238E27FC236}">
                <a16:creationId xmlns:a16="http://schemas.microsoft.com/office/drawing/2014/main" id="{92F464E2-DE60-A4F7-0F38-1F1EB8EFF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9:</a:t>
            </a:r>
            <a:endParaRPr lang="zh-TW" altLang="en-US"/>
          </a:p>
        </p:txBody>
      </p:sp>
      <p:sp>
        <p:nvSpPr>
          <p:cNvPr id="26703" name="文字方塊 44">
            <a:extLst>
              <a:ext uri="{FF2B5EF4-FFF2-40B4-BE49-F238E27FC236}">
                <a16:creationId xmlns:a16="http://schemas.microsoft.com/office/drawing/2014/main" id="{9AB1AFA7-9332-FA60-AE00-B4A41AD178C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46713" y="3987800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4" name="文字方塊 45">
            <a:extLst>
              <a:ext uri="{FF2B5EF4-FFF2-40B4-BE49-F238E27FC236}">
                <a16:creationId xmlns:a16="http://schemas.microsoft.com/office/drawing/2014/main" id="{12E5920E-C852-A2CF-2059-56A277B1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4438650"/>
            <a:ext cx="522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13:</a:t>
            </a:r>
            <a:endParaRPr lang="zh-TW" altLang="en-US"/>
          </a:p>
        </p:txBody>
      </p:sp>
      <p:sp>
        <p:nvSpPr>
          <p:cNvPr id="26705" name="文字方塊 46">
            <a:extLst>
              <a:ext uri="{FF2B5EF4-FFF2-40B4-BE49-F238E27FC236}">
                <a16:creationId xmlns:a16="http://schemas.microsoft.com/office/drawing/2014/main" id="{2679DD95-2A8F-6CEB-C4A3-B46F97DFC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9022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14:</a:t>
            </a:r>
            <a:endParaRPr lang="zh-TW" altLang="en-US"/>
          </a:p>
        </p:txBody>
      </p:sp>
      <p:sp>
        <p:nvSpPr>
          <p:cNvPr id="26706" name="文字方塊 47">
            <a:extLst>
              <a:ext uri="{FF2B5EF4-FFF2-40B4-BE49-F238E27FC236}">
                <a16:creationId xmlns:a16="http://schemas.microsoft.com/office/drawing/2014/main" id="{F56159DA-4147-B584-C710-3109ED288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15:</a:t>
            </a:r>
            <a:endParaRPr lang="zh-TW" altLang="en-US"/>
          </a:p>
        </p:txBody>
      </p:sp>
      <p:sp>
        <p:nvSpPr>
          <p:cNvPr id="26707" name="文字方塊 48">
            <a:extLst>
              <a:ext uri="{FF2B5EF4-FFF2-40B4-BE49-F238E27FC236}">
                <a16:creationId xmlns:a16="http://schemas.microsoft.com/office/drawing/2014/main" id="{06772FAA-CD67-6282-214B-863F977861C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95131" y="6217444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8" name="文字方塊 50">
            <a:extLst>
              <a:ext uri="{FF2B5EF4-FFF2-40B4-BE49-F238E27FC236}">
                <a16:creationId xmlns:a16="http://schemas.microsoft.com/office/drawing/2014/main" id="{E9552EEA-CCCF-F2C7-2D11-0A3687D15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709" name="文字方塊 51">
            <a:extLst>
              <a:ext uri="{FF2B5EF4-FFF2-40B4-BE49-F238E27FC236}">
                <a16:creationId xmlns:a16="http://schemas.microsoft.com/office/drawing/2014/main" id="{F371C7A9-B0D5-FD85-2A87-CB1280432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225" y="3562350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6710" name="文字方塊 52">
            <a:extLst>
              <a:ext uri="{FF2B5EF4-FFF2-40B4-BE49-F238E27FC236}">
                <a16:creationId xmlns:a16="http://schemas.microsoft.com/office/drawing/2014/main" id="{2FB9A7B6-7F25-3456-16F0-9F236B0E8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16:</a:t>
            </a:r>
            <a:endParaRPr lang="zh-TW" altLang="en-US"/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94B105DA-6F4A-C0F9-5AF8-BFC1DD685C1D}"/>
              </a:ext>
            </a:extLst>
          </p:cNvPr>
          <p:cNvSpPr/>
          <p:nvPr/>
        </p:nvSpPr>
        <p:spPr>
          <a:xfrm>
            <a:off x="5888038" y="1460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矩形 55">
            <a:extLst>
              <a:ext uri="{FF2B5EF4-FFF2-40B4-BE49-F238E27FC236}">
                <a16:creationId xmlns:a16="http://schemas.microsoft.com/office/drawing/2014/main" id="{32055F62-DD0F-211D-979D-36162614E7BE}"/>
              </a:ext>
            </a:extLst>
          </p:cNvPr>
          <p:cNvSpPr/>
          <p:nvPr/>
        </p:nvSpPr>
        <p:spPr>
          <a:xfrm>
            <a:off x="5888038" y="61436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矩形 56">
            <a:extLst>
              <a:ext uri="{FF2B5EF4-FFF2-40B4-BE49-F238E27FC236}">
                <a16:creationId xmlns:a16="http://schemas.microsoft.com/office/drawing/2014/main" id="{11DC0F03-8442-9E79-2AD2-63A162B42EDD}"/>
              </a:ext>
            </a:extLst>
          </p:cNvPr>
          <p:cNvSpPr/>
          <p:nvPr/>
        </p:nvSpPr>
        <p:spPr>
          <a:xfrm>
            <a:off x="5888038" y="10572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57">
            <a:extLst>
              <a:ext uri="{FF2B5EF4-FFF2-40B4-BE49-F238E27FC236}">
                <a16:creationId xmlns:a16="http://schemas.microsoft.com/office/drawing/2014/main" id="{64CB9D8D-CA0B-54F9-0982-B480C534024B}"/>
              </a:ext>
            </a:extLst>
          </p:cNvPr>
          <p:cNvSpPr/>
          <p:nvPr/>
        </p:nvSpPr>
        <p:spPr>
          <a:xfrm>
            <a:off x="5888038" y="1517650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58">
            <a:extLst>
              <a:ext uri="{FF2B5EF4-FFF2-40B4-BE49-F238E27FC236}">
                <a16:creationId xmlns:a16="http://schemas.microsoft.com/office/drawing/2014/main" id="{181E5E4B-2045-B231-CABA-730C6D053805}"/>
              </a:ext>
            </a:extLst>
          </p:cNvPr>
          <p:cNvSpPr/>
          <p:nvPr/>
        </p:nvSpPr>
        <p:spPr>
          <a:xfrm>
            <a:off x="5888038" y="23558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59">
            <a:extLst>
              <a:ext uri="{FF2B5EF4-FFF2-40B4-BE49-F238E27FC236}">
                <a16:creationId xmlns:a16="http://schemas.microsoft.com/office/drawing/2014/main" id="{4F0D4B51-A331-26BA-B0FE-772AD9800A6C}"/>
              </a:ext>
            </a:extLst>
          </p:cNvPr>
          <p:cNvSpPr/>
          <p:nvPr/>
        </p:nvSpPr>
        <p:spPr>
          <a:xfrm>
            <a:off x="5888038" y="28257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60">
            <a:extLst>
              <a:ext uri="{FF2B5EF4-FFF2-40B4-BE49-F238E27FC236}">
                <a16:creationId xmlns:a16="http://schemas.microsoft.com/office/drawing/2014/main" id="{300985F1-A12D-DFBB-6577-D28EBA52C169}"/>
              </a:ext>
            </a:extLst>
          </p:cNvPr>
          <p:cNvSpPr/>
          <p:nvPr/>
        </p:nvSpPr>
        <p:spPr>
          <a:xfrm>
            <a:off x="5888038" y="32670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61">
            <a:extLst>
              <a:ext uri="{FF2B5EF4-FFF2-40B4-BE49-F238E27FC236}">
                <a16:creationId xmlns:a16="http://schemas.microsoft.com/office/drawing/2014/main" id="{CCA4157F-CF0C-49D5-4BEC-040E63D208B5}"/>
              </a:ext>
            </a:extLst>
          </p:cNvPr>
          <p:cNvSpPr/>
          <p:nvPr/>
        </p:nvSpPr>
        <p:spPr>
          <a:xfrm>
            <a:off x="5888038" y="37290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62">
            <a:extLst>
              <a:ext uri="{FF2B5EF4-FFF2-40B4-BE49-F238E27FC236}">
                <a16:creationId xmlns:a16="http://schemas.microsoft.com/office/drawing/2014/main" id="{B4A1196E-04A7-5508-14C4-B53F0A58D5C4}"/>
              </a:ext>
            </a:extLst>
          </p:cNvPr>
          <p:cNvSpPr/>
          <p:nvPr/>
        </p:nvSpPr>
        <p:spPr>
          <a:xfrm>
            <a:off x="5888038" y="451961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63">
            <a:extLst>
              <a:ext uri="{FF2B5EF4-FFF2-40B4-BE49-F238E27FC236}">
                <a16:creationId xmlns:a16="http://schemas.microsoft.com/office/drawing/2014/main" id="{D727DBEB-C37F-E796-DD7C-6F4D581822E5}"/>
              </a:ext>
            </a:extLst>
          </p:cNvPr>
          <p:cNvSpPr/>
          <p:nvPr/>
        </p:nvSpPr>
        <p:spPr>
          <a:xfrm>
            <a:off x="5888038" y="498792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64">
            <a:extLst>
              <a:ext uri="{FF2B5EF4-FFF2-40B4-BE49-F238E27FC236}">
                <a16:creationId xmlns:a16="http://schemas.microsoft.com/office/drawing/2014/main" id="{0813D3DB-909A-8D76-D682-421A226306A0}"/>
              </a:ext>
            </a:extLst>
          </p:cNvPr>
          <p:cNvSpPr/>
          <p:nvPr/>
        </p:nvSpPr>
        <p:spPr>
          <a:xfrm>
            <a:off x="5888038" y="54308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9528693D-F2FC-377C-AFCC-C40DE66FF480}"/>
              </a:ext>
            </a:extLst>
          </p:cNvPr>
          <p:cNvSpPr/>
          <p:nvPr/>
        </p:nvSpPr>
        <p:spPr>
          <a:xfrm>
            <a:off x="5888038" y="589280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67">
            <a:extLst>
              <a:ext uri="{FF2B5EF4-FFF2-40B4-BE49-F238E27FC236}">
                <a16:creationId xmlns:a16="http://schemas.microsoft.com/office/drawing/2014/main" id="{1C30BE17-1720-FEFF-A32B-4C0B89CC82BF}"/>
              </a:ext>
            </a:extLst>
          </p:cNvPr>
          <p:cNvCxnSpPr>
            <a:stCxn id="23" idx="3"/>
          </p:cNvCxnSpPr>
          <p:nvPr/>
        </p:nvCxnSpPr>
        <p:spPr>
          <a:xfrm>
            <a:off x="6157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>
            <a:extLst>
              <a:ext uri="{FF2B5EF4-FFF2-40B4-BE49-F238E27FC236}">
                <a16:creationId xmlns:a16="http://schemas.microsoft.com/office/drawing/2014/main" id="{D39CAC88-0BD3-E286-A3BF-8F9CE8551E09}"/>
              </a:ext>
            </a:extLst>
          </p:cNvPr>
          <p:cNvCxnSpPr>
            <a:stCxn id="24" idx="3"/>
          </p:cNvCxnSpPr>
          <p:nvPr/>
        </p:nvCxnSpPr>
        <p:spPr>
          <a:xfrm>
            <a:off x="6157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>
            <a:extLst>
              <a:ext uri="{FF2B5EF4-FFF2-40B4-BE49-F238E27FC236}">
                <a16:creationId xmlns:a16="http://schemas.microsoft.com/office/drawing/2014/main" id="{EB8E7F5A-E999-09C6-5C22-7C9B7D7AF6FB}"/>
              </a:ext>
            </a:extLst>
          </p:cNvPr>
          <p:cNvCxnSpPr>
            <a:stCxn id="25" idx="3"/>
          </p:cNvCxnSpPr>
          <p:nvPr/>
        </p:nvCxnSpPr>
        <p:spPr>
          <a:xfrm>
            <a:off x="6157913" y="1192213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>
            <a:extLst>
              <a:ext uri="{FF2B5EF4-FFF2-40B4-BE49-F238E27FC236}">
                <a16:creationId xmlns:a16="http://schemas.microsoft.com/office/drawing/2014/main" id="{BD219067-7ED9-ECBC-023E-6289914FA481}"/>
              </a:ext>
            </a:extLst>
          </p:cNvPr>
          <p:cNvCxnSpPr/>
          <p:nvPr/>
        </p:nvCxnSpPr>
        <p:spPr>
          <a:xfrm flipV="1">
            <a:off x="6176963" y="1597025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>
            <a:extLst>
              <a:ext uri="{FF2B5EF4-FFF2-40B4-BE49-F238E27FC236}">
                <a16:creationId xmlns:a16="http://schemas.microsoft.com/office/drawing/2014/main" id="{2839C5F7-FF6B-1AEF-F796-25BE17B67FF2}"/>
              </a:ext>
            </a:extLst>
          </p:cNvPr>
          <p:cNvCxnSpPr>
            <a:endCxn id="44" idx="2"/>
          </p:cNvCxnSpPr>
          <p:nvPr/>
        </p:nvCxnSpPr>
        <p:spPr>
          <a:xfrm flipV="1">
            <a:off x="6176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>
            <a:extLst>
              <a:ext uri="{FF2B5EF4-FFF2-40B4-BE49-F238E27FC236}">
                <a16:creationId xmlns:a16="http://schemas.microsoft.com/office/drawing/2014/main" id="{72D27ADE-9CD1-641A-DC01-8461F1E1CAB7}"/>
              </a:ext>
            </a:extLst>
          </p:cNvPr>
          <p:cNvCxnSpPr>
            <a:endCxn id="44" idx="2"/>
          </p:cNvCxnSpPr>
          <p:nvPr/>
        </p:nvCxnSpPr>
        <p:spPr>
          <a:xfrm flipV="1">
            <a:off x="6176963" y="1536700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>
            <a:extLst>
              <a:ext uri="{FF2B5EF4-FFF2-40B4-BE49-F238E27FC236}">
                <a16:creationId xmlns:a16="http://schemas.microsoft.com/office/drawing/2014/main" id="{3DED2E8B-6171-DEB9-E3C3-678446FDA71B}"/>
              </a:ext>
            </a:extLst>
          </p:cNvPr>
          <p:cNvCxnSpPr>
            <a:stCxn id="31" idx="3"/>
          </p:cNvCxnSpPr>
          <p:nvPr/>
        </p:nvCxnSpPr>
        <p:spPr>
          <a:xfrm flipV="1">
            <a:off x="6157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>
            <a:extLst>
              <a:ext uri="{FF2B5EF4-FFF2-40B4-BE49-F238E27FC236}">
                <a16:creationId xmlns:a16="http://schemas.microsoft.com/office/drawing/2014/main" id="{6E37D486-61BF-60ED-A935-4FDD7EBC14B0}"/>
              </a:ext>
            </a:extLst>
          </p:cNvPr>
          <p:cNvCxnSpPr>
            <a:endCxn id="44" idx="2"/>
          </p:cNvCxnSpPr>
          <p:nvPr/>
        </p:nvCxnSpPr>
        <p:spPr>
          <a:xfrm flipV="1">
            <a:off x="6157913" y="1536700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>
            <a:extLst>
              <a:ext uri="{FF2B5EF4-FFF2-40B4-BE49-F238E27FC236}">
                <a16:creationId xmlns:a16="http://schemas.microsoft.com/office/drawing/2014/main" id="{CE4572EF-16B1-8C5F-3B75-C33F57F2CEB3}"/>
              </a:ext>
            </a:extLst>
          </p:cNvPr>
          <p:cNvCxnSpPr>
            <a:endCxn id="44" idx="2"/>
          </p:cNvCxnSpPr>
          <p:nvPr/>
        </p:nvCxnSpPr>
        <p:spPr>
          <a:xfrm flipV="1">
            <a:off x="6157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>
            <a:extLst>
              <a:ext uri="{FF2B5EF4-FFF2-40B4-BE49-F238E27FC236}">
                <a16:creationId xmlns:a16="http://schemas.microsoft.com/office/drawing/2014/main" id="{C4FD1D17-201D-D1A5-06B9-092EE9671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109">
            <a:extLst>
              <a:ext uri="{FF2B5EF4-FFF2-40B4-BE49-F238E27FC236}">
                <a16:creationId xmlns:a16="http://schemas.microsoft.com/office/drawing/2014/main" id="{061B279C-7817-62C3-F6BE-20F0CC3A9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5" y="29733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6" name="橢圓 116">
            <a:extLst>
              <a:ext uri="{FF2B5EF4-FFF2-40B4-BE49-F238E27FC236}">
                <a16:creationId xmlns:a16="http://schemas.microsoft.com/office/drawing/2014/main" id="{A3CA1787-5ED4-2C81-8901-86AF90187612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117">
            <a:extLst>
              <a:ext uri="{FF2B5EF4-FFF2-40B4-BE49-F238E27FC236}">
                <a16:creationId xmlns:a16="http://schemas.microsoft.com/office/drawing/2014/main" id="{67FEFC99-0041-5703-5FC3-A9D457594DAC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118">
            <a:extLst>
              <a:ext uri="{FF2B5EF4-FFF2-40B4-BE49-F238E27FC236}">
                <a16:creationId xmlns:a16="http://schemas.microsoft.com/office/drawing/2014/main" id="{7E2AF39A-AA61-A4BA-84E9-E3655800CCAB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119">
            <a:extLst>
              <a:ext uri="{FF2B5EF4-FFF2-40B4-BE49-F238E27FC236}">
                <a16:creationId xmlns:a16="http://schemas.microsoft.com/office/drawing/2014/main" id="{27A9FC04-CB2B-A6A5-E3E9-0D87A72C6CB3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120">
            <a:extLst>
              <a:ext uri="{FF2B5EF4-FFF2-40B4-BE49-F238E27FC236}">
                <a16:creationId xmlns:a16="http://schemas.microsoft.com/office/drawing/2014/main" id="{070DA50F-F154-D059-A3C8-F02275BDCFDA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21">
            <a:extLst>
              <a:ext uri="{FF2B5EF4-FFF2-40B4-BE49-F238E27FC236}">
                <a16:creationId xmlns:a16="http://schemas.microsoft.com/office/drawing/2014/main" id="{44980723-3C94-2BED-E28A-D2513D503489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22">
            <a:extLst>
              <a:ext uri="{FF2B5EF4-FFF2-40B4-BE49-F238E27FC236}">
                <a16:creationId xmlns:a16="http://schemas.microsoft.com/office/drawing/2014/main" id="{EB902000-DDCA-0312-8202-98659AFF94C5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23">
            <a:extLst>
              <a:ext uri="{FF2B5EF4-FFF2-40B4-BE49-F238E27FC236}">
                <a16:creationId xmlns:a16="http://schemas.microsoft.com/office/drawing/2014/main" id="{6D560E25-83A1-1195-50B7-04CEDEA5C93E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4">
            <a:extLst>
              <a:ext uri="{FF2B5EF4-FFF2-40B4-BE49-F238E27FC236}">
                <a16:creationId xmlns:a16="http://schemas.microsoft.com/office/drawing/2014/main" id="{8277057E-5761-0494-364B-2413B7489EC6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文字方塊 66">
            <a:extLst>
              <a:ext uri="{FF2B5EF4-FFF2-40B4-BE49-F238E27FC236}">
                <a16:creationId xmlns:a16="http://schemas.microsoft.com/office/drawing/2014/main" id="{92BC7D30-EE2E-DCB6-22E7-9AFAC24A1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5761038"/>
            <a:ext cx="2628900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Shared weights</a:t>
            </a:r>
            <a:endParaRPr lang="zh-TW" altLang="en-US">
              <a:solidFill>
                <a:srgbClr val="000000"/>
              </a:solidFill>
            </a:endParaRPr>
          </a:p>
        </p:txBody>
      </p:sp>
      <p:cxnSp>
        <p:nvCxnSpPr>
          <p:cNvPr id="56" name="直線單箭頭接點 71">
            <a:extLst>
              <a:ext uri="{FF2B5EF4-FFF2-40B4-BE49-F238E27FC236}">
                <a16:creationId xmlns:a16="http://schemas.microsoft.com/office/drawing/2014/main" id="{5D7E4E5B-F55A-0AD3-5CF3-D5514C783B44}"/>
              </a:ext>
            </a:extLst>
          </p:cNvPr>
          <p:cNvCxnSpPr>
            <a:stCxn id="24" idx="3"/>
            <a:endCxn id="45" idx="2"/>
          </p:cNvCxnSpPr>
          <p:nvPr/>
        </p:nvCxnSpPr>
        <p:spPr>
          <a:xfrm>
            <a:off x="6157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>
            <a:extLst>
              <a:ext uri="{FF2B5EF4-FFF2-40B4-BE49-F238E27FC236}">
                <a16:creationId xmlns:a16="http://schemas.microsoft.com/office/drawing/2014/main" id="{589384A5-22D7-C84D-33F4-B99612B28601}"/>
              </a:ext>
            </a:extLst>
          </p:cNvPr>
          <p:cNvCxnSpPr>
            <a:stCxn id="25" idx="3"/>
            <a:endCxn id="45" idx="2"/>
          </p:cNvCxnSpPr>
          <p:nvPr/>
        </p:nvCxnSpPr>
        <p:spPr>
          <a:xfrm>
            <a:off x="6157913" y="1192213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>
            <a:extLst>
              <a:ext uri="{FF2B5EF4-FFF2-40B4-BE49-F238E27FC236}">
                <a16:creationId xmlns:a16="http://schemas.microsoft.com/office/drawing/2014/main" id="{EFB34E93-36B3-2291-5051-62B0D33673F9}"/>
              </a:ext>
            </a:extLst>
          </p:cNvPr>
          <p:cNvCxnSpPr>
            <a:stCxn id="26" idx="3"/>
            <a:endCxn id="45" idx="2"/>
          </p:cNvCxnSpPr>
          <p:nvPr/>
        </p:nvCxnSpPr>
        <p:spPr>
          <a:xfrm>
            <a:off x="6157913" y="1654175"/>
            <a:ext cx="1370012" cy="16795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>
            <a:extLst>
              <a:ext uri="{FF2B5EF4-FFF2-40B4-BE49-F238E27FC236}">
                <a16:creationId xmlns:a16="http://schemas.microsoft.com/office/drawing/2014/main" id="{D89B5487-34A1-36E9-F299-721F2C9730EF}"/>
              </a:ext>
            </a:extLst>
          </p:cNvPr>
          <p:cNvCxnSpPr>
            <a:endCxn id="45" idx="2"/>
          </p:cNvCxnSpPr>
          <p:nvPr/>
        </p:nvCxnSpPr>
        <p:spPr>
          <a:xfrm>
            <a:off x="6186488" y="2981325"/>
            <a:ext cx="1341437" cy="352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>
            <a:extLst>
              <a:ext uri="{FF2B5EF4-FFF2-40B4-BE49-F238E27FC236}">
                <a16:creationId xmlns:a16="http://schemas.microsoft.com/office/drawing/2014/main" id="{5B84377D-429C-BF3F-4F99-D529DCF6FBC6}"/>
              </a:ext>
            </a:extLst>
          </p:cNvPr>
          <p:cNvCxnSpPr>
            <a:endCxn id="45" idx="2"/>
          </p:cNvCxnSpPr>
          <p:nvPr/>
        </p:nvCxnSpPr>
        <p:spPr>
          <a:xfrm flipV="1">
            <a:off x="6173788" y="3333750"/>
            <a:ext cx="1354137" cy="12541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>
            <a:extLst>
              <a:ext uri="{FF2B5EF4-FFF2-40B4-BE49-F238E27FC236}">
                <a16:creationId xmlns:a16="http://schemas.microsoft.com/office/drawing/2014/main" id="{F5F8E779-A133-DF1B-E5E4-E3C9D23CB417}"/>
              </a:ext>
            </a:extLst>
          </p:cNvPr>
          <p:cNvCxnSpPr>
            <a:endCxn id="45" idx="2"/>
          </p:cNvCxnSpPr>
          <p:nvPr/>
        </p:nvCxnSpPr>
        <p:spPr>
          <a:xfrm flipV="1">
            <a:off x="6173788" y="3333750"/>
            <a:ext cx="1354137" cy="5699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>
            <a:extLst>
              <a:ext uri="{FF2B5EF4-FFF2-40B4-BE49-F238E27FC236}">
                <a16:creationId xmlns:a16="http://schemas.microsoft.com/office/drawing/2014/main" id="{997B32AF-DF3E-34FA-A847-72869D40FA94}"/>
              </a:ext>
            </a:extLst>
          </p:cNvPr>
          <p:cNvCxnSpPr>
            <a:stCxn id="32" idx="3"/>
          </p:cNvCxnSpPr>
          <p:nvPr/>
        </p:nvCxnSpPr>
        <p:spPr>
          <a:xfrm flipV="1">
            <a:off x="6157913" y="3360738"/>
            <a:ext cx="1336675" cy="1762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>
            <a:extLst>
              <a:ext uri="{FF2B5EF4-FFF2-40B4-BE49-F238E27FC236}">
                <a16:creationId xmlns:a16="http://schemas.microsoft.com/office/drawing/2014/main" id="{4AEDD825-CE3D-2AC4-275A-C75BC0157D86}"/>
              </a:ext>
            </a:extLst>
          </p:cNvPr>
          <p:cNvCxnSpPr>
            <a:stCxn id="33" idx="3"/>
          </p:cNvCxnSpPr>
          <p:nvPr/>
        </p:nvCxnSpPr>
        <p:spPr>
          <a:xfrm flipV="1">
            <a:off x="6157913" y="3327400"/>
            <a:ext cx="1358900" cy="22383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>
            <a:extLst>
              <a:ext uri="{FF2B5EF4-FFF2-40B4-BE49-F238E27FC236}">
                <a16:creationId xmlns:a16="http://schemas.microsoft.com/office/drawing/2014/main" id="{E23FD574-B7FD-4C7A-AA6D-31F3CBF78DF4}"/>
              </a:ext>
            </a:extLst>
          </p:cNvPr>
          <p:cNvCxnSpPr>
            <a:stCxn id="34" idx="3"/>
          </p:cNvCxnSpPr>
          <p:nvPr/>
        </p:nvCxnSpPr>
        <p:spPr>
          <a:xfrm flipV="1">
            <a:off x="6157913" y="3389313"/>
            <a:ext cx="1343025" cy="26384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53" name="文字方塊 87">
            <a:extLst>
              <a:ext uri="{FF2B5EF4-FFF2-40B4-BE49-F238E27FC236}">
                <a16:creationId xmlns:a16="http://schemas.microsoft.com/office/drawing/2014/main" id="{5541580C-DE3B-5652-E8ED-D536A64E0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pic>
        <p:nvPicPr>
          <p:cNvPr id="66" name="圖片 86">
            <a:extLst>
              <a:ext uri="{FF2B5EF4-FFF2-40B4-BE49-F238E27FC236}">
                <a16:creationId xmlns:a16="http://schemas.microsoft.com/office/drawing/2014/main" id="{58D5518F-1044-06AA-3636-378FA52BD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216025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>
            <a:extLst>
              <a:ext uri="{FF2B5EF4-FFF2-40B4-BE49-F238E27FC236}">
                <a16:creationId xmlns:a16="http://schemas.microsoft.com/office/drawing/2014/main" id="{EE82878B-B6D6-36A7-7694-13FBE1145DFD}"/>
              </a:ext>
            </a:extLst>
          </p:cNvPr>
          <p:cNvCxnSpPr/>
          <p:nvPr/>
        </p:nvCxnSpPr>
        <p:spPr>
          <a:xfrm flipV="1">
            <a:off x="2328863" y="1557338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>
            <a:extLst>
              <a:ext uri="{FF2B5EF4-FFF2-40B4-BE49-F238E27FC236}">
                <a16:creationId xmlns:a16="http://schemas.microsoft.com/office/drawing/2014/main" id="{E319F2B7-952B-D406-20C2-B60F823E6A74}"/>
              </a:ext>
            </a:extLst>
          </p:cNvPr>
          <p:cNvCxnSpPr/>
          <p:nvPr/>
        </p:nvCxnSpPr>
        <p:spPr>
          <a:xfrm>
            <a:off x="2022475" y="838200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>
            <a:extLst>
              <a:ext uri="{FF2B5EF4-FFF2-40B4-BE49-F238E27FC236}">
                <a16:creationId xmlns:a16="http://schemas.microsoft.com/office/drawing/2014/main" id="{D37BE4CE-29E0-F50D-652C-65A54FCDD7FA}"/>
              </a:ext>
            </a:extLst>
          </p:cNvPr>
          <p:cNvSpPr txBox="1"/>
          <p:nvPr/>
        </p:nvSpPr>
        <p:spPr>
          <a:xfrm>
            <a:off x="609600" y="5257800"/>
            <a:ext cx="348304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92">
            <a:extLst>
              <a:ext uri="{FF2B5EF4-FFF2-40B4-BE49-F238E27FC236}">
                <a16:creationId xmlns:a16="http://schemas.microsoft.com/office/drawing/2014/main" id="{6C8564EE-6183-886C-2DFD-41EAF2DBAEF2}"/>
              </a:ext>
            </a:extLst>
          </p:cNvPr>
          <p:cNvSpPr txBox="1"/>
          <p:nvPr/>
        </p:nvSpPr>
        <p:spPr>
          <a:xfrm>
            <a:off x="629478" y="5937959"/>
            <a:ext cx="348532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Even 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4BB3993B-481D-4E46-921F-ADEB87B2F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EA542A6E-2E39-321C-352F-EE244C6E7BD5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30CD98F7-30FD-C3B3-9B40-D86DBDEF3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4A39D41D-B512-7AE2-26C0-FE3366EB8C86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>
            <a:extLst>
              <a:ext uri="{FF2B5EF4-FFF2-40B4-BE49-F238E27FC236}">
                <a16:creationId xmlns:a16="http://schemas.microsoft.com/office/drawing/2014/main" id="{DDA4191A-E395-0BCF-2C2F-9070F5DF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0AFBB559-B8E4-CD22-9C4A-5BBCAD317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7A78B08-D059-E4F7-63E6-E128FCECBB75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6CE0F344-DD77-C3E4-C463-D27BD03297F4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F2665EC7-179F-9C7C-D262-3315D0291A0E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44E5FDFE-1EB8-18FD-E440-4D1C3F6496B9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2A702287-9404-3E17-BF0E-8B88AFD11EA9}"/>
              </a:ext>
            </a:extLst>
          </p:cNvPr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0A79040E-E080-0F05-3DBE-ACE01156B75B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D30E9975-1E7A-AADC-E7D3-F0D4A5610152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DBB74929-146C-F558-7496-4465EB02C99F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61E412E3-ADEA-50FC-954D-8C6FCD15E858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DD4766E4-095C-FC08-BCEC-AC5AEC7E4A34}"/>
              </a:ext>
            </a:extLst>
          </p:cNvPr>
          <p:cNvSpPr/>
          <p:nvPr/>
        </p:nvSpPr>
        <p:spPr>
          <a:xfrm rot="10800000">
            <a:off x="488156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33CA68E1-2467-288A-429E-AEF43AC2ED83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37FC7F67-DA09-52A3-9F0A-EBB17BE0D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1B143AEC-09FF-5C9A-A778-B38E1BA635F1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60986600-9CC6-C111-BA5F-706E6291DD8E}"/>
              </a:ext>
            </a:extLst>
          </p:cNvPr>
          <p:cNvSpPr/>
          <p:nvPr/>
        </p:nvSpPr>
        <p:spPr>
          <a:xfrm>
            <a:off x="5168900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071D1119-99D2-873B-D345-4EE4F2DB5F64}"/>
              </a:ext>
            </a:extLst>
          </p:cNvPr>
          <p:cNvSpPr/>
          <p:nvPr/>
        </p:nvSpPr>
        <p:spPr>
          <a:xfrm>
            <a:off x="5168900" y="5080000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>
            <a:extLst>
              <a:ext uri="{FF2B5EF4-FFF2-40B4-BE49-F238E27FC236}">
                <a16:creationId xmlns:a16="http://schemas.microsoft.com/office/drawing/2014/main" id="{0F0BD542-D4A6-4A10-C959-4EB8B7B8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sp>
        <p:nvSpPr>
          <p:cNvPr id="5" name="橢圓 11">
            <a:extLst>
              <a:ext uri="{FF2B5EF4-FFF2-40B4-BE49-F238E27FC236}">
                <a16:creationId xmlns:a16="http://schemas.microsoft.com/office/drawing/2014/main" id="{816AA128-C1DD-6AC5-8350-6A0BB5554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32845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橢圓 12">
            <a:extLst>
              <a:ext uri="{FF2B5EF4-FFF2-40B4-BE49-F238E27FC236}">
                <a16:creationId xmlns:a16="http://schemas.microsoft.com/office/drawing/2014/main" id="{4D89FCAE-0C6F-46FB-AD9B-0FF3F9BF9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32845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橢圓 13">
            <a:extLst>
              <a:ext uri="{FF2B5EF4-FFF2-40B4-BE49-F238E27FC236}">
                <a16:creationId xmlns:a16="http://schemas.microsoft.com/office/drawing/2014/main" id="{0E14737C-E74A-9B19-4303-93C0650E6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14">
            <a:extLst>
              <a:ext uri="{FF2B5EF4-FFF2-40B4-BE49-F238E27FC236}">
                <a16:creationId xmlns:a16="http://schemas.microsoft.com/office/drawing/2014/main" id="{CDD6BE71-B492-A012-4782-FDA2DC864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15">
            <a:extLst>
              <a:ext uri="{FF2B5EF4-FFF2-40B4-BE49-F238E27FC236}">
                <a16:creationId xmlns:a16="http://schemas.microsoft.com/office/drawing/2014/main" id="{FF2B1382-5AFF-0503-8731-0B4E29C78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0846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16">
            <a:extLst>
              <a:ext uri="{FF2B5EF4-FFF2-40B4-BE49-F238E27FC236}">
                <a16:creationId xmlns:a16="http://schemas.microsoft.com/office/drawing/2014/main" id="{83F2C854-9D4F-062F-F204-DBC66FF8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0846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7">
            <a:extLst>
              <a:ext uri="{FF2B5EF4-FFF2-40B4-BE49-F238E27FC236}">
                <a16:creationId xmlns:a16="http://schemas.microsoft.com/office/drawing/2014/main" id="{02068B6E-953F-6281-2F6B-318B9EC7A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8">
            <a:extLst>
              <a:ext uri="{FF2B5EF4-FFF2-40B4-BE49-F238E27FC236}">
                <a16:creationId xmlns:a16="http://schemas.microsoft.com/office/drawing/2014/main" id="{4642DD96-7F28-7760-2401-35DA0E9F6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9">
            <a:extLst>
              <a:ext uri="{FF2B5EF4-FFF2-40B4-BE49-F238E27FC236}">
                <a16:creationId xmlns:a16="http://schemas.microsoft.com/office/drawing/2014/main" id="{BB586F07-52FE-F798-D905-E52AC4FF7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9434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20">
            <a:extLst>
              <a:ext uri="{FF2B5EF4-FFF2-40B4-BE49-F238E27FC236}">
                <a16:creationId xmlns:a16="http://schemas.microsoft.com/office/drawing/2014/main" id="{DC8005C3-539B-3DB9-5449-829D3A781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9434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21">
            <a:extLst>
              <a:ext uri="{FF2B5EF4-FFF2-40B4-BE49-F238E27FC236}">
                <a16:creationId xmlns:a16="http://schemas.microsoft.com/office/drawing/2014/main" id="{B629DF57-A961-75C2-C08C-EF409562E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22">
            <a:extLst>
              <a:ext uri="{FF2B5EF4-FFF2-40B4-BE49-F238E27FC236}">
                <a16:creationId xmlns:a16="http://schemas.microsoft.com/office/drawing/2014/main" id="{FB4267D5-9064-7D43-9C8D-423AD3B95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23">
            <a:extLst>
              <a:ext uri="{FF2B5EF4-FFF2-40B4-BE49-F238E27FC236}">
                <a16:creationId xmlns:a16="http://schemas.microsoft.com/office/drawing/2014/main" id="{3BD32E5C-742D-CFA3-99CF-207CCBDE2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57435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24">
            <a:extLst>
              <a:ext uri="{FF2B5EF4-FFF2-40B4-BE49-F238E27FC236}">
                <a16:creationId xmlns:a16="http://schemas.microsoft.com/office/drawing/2014/main" id="{B84BF37F-E799-0234-8F5B-E4C1BAE71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57435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5">
            <a:extLst>
              <a:ext uri="{FF2B5EF4-FFF2-40B4-BE49-F238E27FC236}">
                <a16:creationId xmlns:a16="http://schemas.microsoft.com/office/drawing/2014/main" id="{537CB730-621B-9378-94F9-C5A92C1E8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6">
            <a:extLst>
              <a:ext uri="{FF2B5EF4-FFF2-40B4-BE49-F238E27FC236}">
                <a16:creationId xmlns:a16="http://schemas.microsoft.com/office/drawing/2014/main" id="{BE83953F-561C-7B28-7CC9-810BD7CEA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21" name="表格 34">
            <a:extLst>
              <a:ext uri="{FF2B5EF4-FFF2-40B4-BE49-F238E27FC236}">
                <a16:creationId xmlns:a16="http://schemas.microsoft.com/office/drawing/2014/main" id="{CB18E043-7FB8-E31C-2C11-B173960047D6}"/>
              </a:ext>
            </a:extLst>
          </p:cNvPr>
          <p:cNvGraphicFramePr>
            <a:graphicFrameLocks noGrp="1"/>
          </p:cNvGraphicFramePr>
          <p:nvPr/>
        </p:nvGraphicFramePr>
        <p:xfrm>
          <a:off x="5711825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>
            <a:extLst>
              <a:ext uri="{FF2B5EF4-FFF2-40B4-BE49-F238E27FC236}">
                <a16:creationId xmlns:a16="http://schemas.microsoft.com/office/drawing/2014/main" id="{707C7832-B1C4-4946-632A-2198FB9FF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208597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>
            <a:extLst>
              <a:ext uri="{FF2B5EF4-FFF2-40B4-BE49-F238E27FC236}">
                <a16:creationId xmlns:a16="http://schemas.microsoft.com/office/drawing/2014/main" id="{6D3E8733-F521-CB9D-6259-F7A07A0F0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橢圓 42">
            <a:extLst>
              <a:ext uri="{FF2B5EF4-FFF2-40B4-BE49-F238E27FC236}">
                <a16:creationId xmlns:a16="http://schemas.microsoft.com/office/drawing/2014/main" id="{57EB99A7-FE36-C941-2857-CAF5BBF52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橢圓 43">
            <a:extLst>
              <a:ext uri="{FF2B5EF4-FFF2-40B4-BE49-F238E27FC236}">
                <a16:creationId xmlns:a16="http://schemas.microsoft.com/office/drawing/2014/main" id="{F1195937-A76F-DB6A-3816-35186D7A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橢圓 44">
            <a:extLst>
              <a:ext uri="{FF2B5EF4-FFF2-40B4-BE49-F238E27FC236}">
                <a16:creationId xmlns:a16="http://schemas.microsoft.com/office/drawing/2014/main" id="{99B21FCB-5770-6AFF-49A3-6EBC358D8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7" name="橢圓 45">
            <a:extLst>
              <a:ext uri="{FF2B5EF4-FFF2-40B4-BE49-F238E27FC236}">
                <a16:creationId xmlns:a16="http://schemas.microsoft.com/office/drawing/2014/main" id="{3D7E5D0C-440E-18C4-D32C-D110CFE0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8" name="橢圓 46">
            <a:extLst>
              <a:ext uri="{FF2B5EF4-FFF2-40B4-BE49-F238E27FC236}">
                <a16:creationId xmlns:a16="http://schemas.microsoft.com/office/drawing/2014/main" id="{E43BC0E7-7A03-262B-0604-8F4392549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B30C9F4E-98A9-76A5-C9B6-338D2B551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0" name="橢圓 48">
            <a:extLst>
              <a:ext uri="{FF2B5EF4-FFF2-40B4-BE49-F238E27FC236}">
                <a16:creationId xmlns:a16="http://schemas.microsoft.com/office/drawing/2014/main" id="{5A516F3D-3BE0-0128-F35F-CC7CC46FF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" name="橢圓 49">
            <a:extLst>
              <a:ext uri="{FF2B5EF4-FFF2-40B4-BE49-F238E27FC236}">
                <a16:creationId xmlns:a16="http://schemas.microsoft.com/office/drawing/2014/main" id="{B81F8399-0CB3-50B1-8CEA-7E342D14E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2" name="橢圓 50">
            <a:extLst>
              <a:ext uri="{FF2B5EF4-FFF2-40B4-BE49-F238E27FC236}">
                <a16:creationId xmlns:a16="http://schemas.microsoft.com/office/drawing/2014/main" id="{FFA7A562-DF28-93E0-D86E-9BBE011B7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3" name="橢圓 51">
            <a:extLst>
              <a:ext uri="{FF2B5EF4-FFF2-40B4-BE49-F238E27FC236}">
                <a16:creationId xmlns:a16="http://schemas.microsoft.com/office/drawing/2014/main" id="{6E380040-48F1-424C-460C-92CBEE43B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4" name="橢圓 52">
            <a:extLst>
              <a:ext uri="{FF2B5EF4-FFF2-40B4-BE49-F238E27FC236}">
                <a16:creationId xmlns:a16="http://schemas.microsoft.com/office/drawing/2014/main" id="{2E175ECE-40B2-80ED-982F-A5E5F2824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5" name="橢圓 53">
            <a:extLst>
              <a:ext uri="{FF2B5EF4-FFF2-40B4-BE49-F238E27FC236}">
                <a16:creationId xmlns:a16="http://schemas.microsoft.com/office/drawing/2014/main" id="{1ED922DD-2BBE-10FF-F5B7-515D640A1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6" name="橢圓 54">
            <a:extLst>
              <a:ext uri="{FF2B5EF4-FFF2-40B4-BE49-F238E27FC236}">
                <a16:creationId xmlns:a16="http://schemas.microsoft.com/office/drawing/2014/main" id="{C33A2B6A-4AD0-34E3-0A7B-64A5FA7B2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7" name="橢圓 55">
            <a:extLst>
              <a:ext uri="{FF2B5EF4-FFF2-40B4-BE49-F238E27FC236}">
                <a16:creationId xmlns:a16="http://schemas.microsoft.com/office/drawing/2014/main" id="{0501C490-642E-4B77-4B96-4514E7B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" name="橢圓 56">
            <a:extLst>
              <a:ext uri="{FF2B5EF4-FFF2-40B4-BE49-F238E27FC236}">
                <a16:creationId xmlns:a16="http://schemas.microsoft.com/office/drawing/2014/main" id="{F3D85BAC-4470-F083-E3A1-0C70ACE3A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39" name="表格 57">
            <a:extLst>
              <a:ext uri="{FF2B5EF4-FFF2-40B4-BE49-F238E27FC236}">
                <a16:creationId xmlns:a16="http://schemas.microsoft.com/office/drawing/2014/main" id="{FDB928FE-E851-7D83-6A65-A07D1BD6880D}"/>
              </a:ext>
            </a:extLst>
          </p:cNvPr>
          <p:cNvGraphicFramePr>
            <a:graphicFrameLocks noGrp="1"/>
          </p:cNvGraphicFramePr>
          <p:nvPr/>
        </p:nvGraphicFramePr>
        <p:xfrm>
          <a:off x="1706563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>
            <a:extLst>
              <a:ext uri="{FF2B5EF4-FFF2-40B4-BE49-F238E27FC236}">
                <a16:creationId xmlns:a16="http://schemas.microsoft.com/office/drawing/2014/main" id="{AD182B18-8F59-E73C-B546-F7AFFF803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988" y="207168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41" name="矩形 2">
            <a:extLst>
              <a:ext uri="{FF2B5EF4-FFF2-40B4-BE49-F238E27FC236}">
                <a16:creationId xmlns:a16="http://schemas.microsoft.com/office/drawing/2014/main" id="{7CB0E457-8211-23CA-8F61-DC65F6FC7C5B}"/>
              </a:ext>
            </a:extLst>
          </p:cNvPr>
          <p:cNvSpPr/>
          <p:nvPr/>
        </p:nvSpPr>
        <p:spPr>
          <a:xfrm>
            <a:off x="895350" y="3284538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矩形 67">
            <a:extLst>
              <a:ext uri="{FF2B5EF4-FFF2-40B4-BE49-F238E27FC236}">
                <a16:creationId xmlns:a16="http://schemas.microsoft.com/office/drawing/2014/main" id="{3A0D7ACC-264F-E634-BAC3-30697212FED2}"/>
              </a:ext>
            </a:extLst>
          </p:cNvPr>
          <p:cNvSpPr/>
          <p:nvPr/>
        </p:nvSpPr>
        <p:spPr>
          <a:xfrm>
            <a:off x="2579688" y="3284538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矩形 68">
            <a:extLst>
              <a:ext uri="{FF2B5EF4-FFF2-40B4-BE49-F238E27FC236}">
                <a16:creationId xmlns:a16="http://schemas.microsoft.com/office/drawing/2014/main" id="{FED94952-6BF1-348C-3A02-9C60737C9248}"/>
              </a:ext>
            </a:extLst>
          </p:cNvPr>
          <p:cNvSpPr/>
          <p:nvPr/>
        </p:nvSpPr>
        <p:spPr>
          <a:xfrm>
            <a:off x="895350" y="4940300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矩形 69">
            <a:extLst>
              <a:ext uri="{FF2B5EF4-FFF2-40B4-BE49-F238E27FC236}">
                <a16:creationId xmlns:a16="http://schemas.microsoft.com/office/drawing/2014/main" id="{320891B8-8D5F-E1AC-E284-12D7F466E0DD}"/>
              </a:ext>
            </a:extLst>
          </p:cNvPr>
          <p:cNvSpPr/>
          <p:nvPr/>
        </p:nvSpPr>
        <p:spPr>
          <a:xfrm>
            <a:off x="2579688" y="4940300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矩形 70">
            <a:extLst>
              <a:ext uri="{FF2B5EF4-FFF2-40B4-BE49-F238E27FC236}">
                <a16:creationId xmlns:a16="http://schemas.microsoft.com/office/drawing/2014/main" id="{0D7AD870-6D6E-2561-D4A3-0489CA687FED}"/>
              </a:ext>
            </a:extLst>
          </p:cNvPr>
          <p:cNvSpPr/>
          <p:nvPr/>
        </p:nvSpPr>
        <p:spPr>
          <a:xfrm>
            <a:off x="5064125" y="3325813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>
            <a:extLst>
              <a:ext uri="{FF2B5EF4-FFF2-40B4-BE49-F238E27FC236}">
                <a16:creationId xmlns:a16="http://schemas.microsoft.com/office/drawing/2014/main" id="{F1F95594-F10E-4A6C-26E6-9F7FEF5B64EB}"/>
              </a:ext>
            </a:extLst>
          </p:cNvPr>
          <p:cNvSpPr/>
          <p:nvPr/>
        </p:nvSpPr>
        <p:spPr>
          <a:xfrm>
            <a:off x="6748463" y="3325813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>
            <a:extLst>
              <a:ext uri="{FF2B5EF4-FFF2-40B4-BE49-F238E27FC236}">
                <a16:creationId xmlns:a16="http://schemas.microsoft.com/office/drawing/2014/main" id="{3957BFA6-036E-A850-66FF-E7F8533E0031}"/>
              </a:ext>
            </a:extLst>
          </p:cNvPr>
          <p:cNvSpPr/>
          <p:nvPr/>
        </p:nvSpPr>
        <p:spPr>
          <a:xfrm>
            <a:off x="5064125" y="4981575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>
            <a:extLst>
              <a:ext uri="{FF2B5EF4-FFF2-40B4-BE49-F238E27FC236}">
                <a16:creationId xmlns:a16="http://schemas.microsoft.com/office/drawing/2014/main" id="{660D226C-3F23-29BE-1B79-B3BA5EEBE1CC}"/>
              </a:ext>
            </a:extLst>
          </p:cNvPr>
          <p:cNvSpPr/>
          <p:nvPr/>
        </p:nvSpPr>
        <p:spPr>
          <a:xfrm>
            <a:off x="6748463" y="4981575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>
            <a:extLst>
              <a:ext uri="{FF2B5EF4-FFF2-40B4-BE49-F238E27FC236}">
                <a16:creationId xmlns:a16="http://schemas.microsoft.com/office/drawing/2014/main" id="{48C9D0D8-2767-7023-82D9-22EBAA4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Why Pooling</a:t>
            </a:r>
            <a:endParaRPr lang="zh-TW" altLang="en-US"/>
          </a:p>
        </p:txBody>
      </p:sp>
      <p:sp>
        <p:nvSpPr>
          <p:cNvPr id="29698" name="內容版面配置區 2">
            <a:extLst>
              <a:ext uri="{FF2B5EF4-FFF2-40B4-BE49-F238E27FC236}">
                <a16:creationId xmlns:a16="http://schemas.microsoft.com/office/drawing/2014/main" id="{BE656A61-99F5-E517-8524-B4EF09F77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sz="2800"/>
              <a:t>Subsampling pixels will not change the object</a:t>
            </a:r>
            <a:endParaRPr lang="zh-TW" altLang="en-US" sz="2800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ADB06D84-8F93-8A80-33FD-404B80A5F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0E2D474E-8209-681D-E318-1BDC43DB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3433763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4F8E47E1-D0D2-13E2-ADD7-1C6C1095771F}"/>
              </a:ext>
            </a:extLst>
          </p:cNvPr>
          <p:cNvSpPr/>
          <p:nvPr/>
        </p:nvSpPr>
        <p:spPr>
          <a:xfrm>
            <a:off x="4397375" y="3627438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55F5BE55-6C81-97AE-7684-621D795B0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8BC252F5-A0C2-7480-EFDF-EBFB38C5C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2408238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8DE8A3A5-D88E-BDF9-7EB2-B082D4773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2900363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0E5AAF6A-C286-B1BA-660F-69BBCC8FA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5511800"/>
            <a:ext cx="7297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We can subsample the pixels to make image smaller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2FB32C3-FB04-E10B-1FCD-C700EDF22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6021388"/>
            <a:ext cx="726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fewer parameters to characterize the image</a:t>
            </a:r>
            <a:endParaRPr lang="zh-TW" altLang="en-US"/>
          </a:p>
        </p:txBody>
      </p:sp>
      <p:sp>
        <p:nvSpPr>
          <p:cNvPr id="14" name="向右箭號 11">
            <a:extLst>
              <a:ext uri="{FF2B5EF4-FFF2-40B4-BE49-F238E27FC236}">
                <a16:creationId xmlns:a16="http://schemas.microsoft.com/office/drawing/2014/main" id="{E0643CE5-104F-549C-7636-9B2AAE879E1C}"/>
              </a:ext>
            </a:extLst>
          </p:cNvPr>
          <p:cNvSpPr/>
          <p:nvPr/>
        </p:nvSpPr>
        <p:spPr>
          <a:xfrm>
            <a:off x="955675" y="6021388"/>
            <a:ext cx="920750" cy="482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C33F21E0-232E-7856-76E2-E5982045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CNN compresses a fully connected network in two 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8631-3CDC-0724-8A12-1B799785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8458200" cy="4302125"/>
          </a:xfrm>
        </p:spPr>
        <p:txBody>
          <a:bodyPr/>
          <a:lstStyle/>
          <a:p>
            <a:r>
              <a:rPr lang="en-US" altLang="en-US"/>
              <a:t>Reducing number of connections</a:t>
            </a:r>
          </a:p>
          <a:p>
            <a:r>
              <a:rPr lang="en-US" altLang="en-US"/>
              <a:t>Shared weights on the edges</a:t>
            </a:r>
          </a:p>
          <a:p>
            <a:r>
              <a:rPr lang="en-US" altLang="en-US"/>
              <a:t>Max pooling further reduces the complexity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48B6F287-AA6C-010D-2087-30B40A59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0476A9FB-6FD4-6F5E-9AE0-155758A4B215}"/>
              </a:ext>
            </a:extLst>
          </p:cNvPr>
          <p:cNvGraphicFramePr>
            <a:graphicFrameLocks/>
          </p:cNvGraphicFramePr>
          <p:nvPr/>
        </p:nvGraphicFramePr>
        <p:xfrm>
          <a:off x="338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>
            <a:extLst>
              <a:ext uri="{FF2B5EF4-FFF2-40B4-BE49-F238E27FC236}">
                <a16:creationId xmlns:a16="http://schemas.microsoft.com/office/drawing/2014/main" id="{0F5B7E47-5243-D9D6-21D0-D636CE9D3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5492750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858C1521-8E74-5242-A56D-7A5ABE5EE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9A0FD6F3-4A37-D313-AD70-3DB6BB0B0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4969C38D-CD77-BB1E-3E18-BB52B4182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2E7FEB1F-8BF9-9460-0CD6-D881CA92E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B43AF7AC-7A93-7B90-C7ED-8EBA9BA62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3035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EE3C3A71-B1C1-CFBA-85DB-DCFB51670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328136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CEB05DCC-5480-ABD0-2920-41AB40404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F004D24D-B487-9F74-1615-60BD439F4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43545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806" name="文字方塊 13">
            <a:extLst>
              <a:ext uri="{FF2B5EF4-FFF2-40B4-BE49-F238E27FC236}">
                <a16:creationId xmlns:a16="http://schemas.microsoft.com/office/drawing/2014/main" id="{1A60DA7F-7F49-7D2A-0B4F-66119BD6F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200" y="5186363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3DCF96DA-7128-6D74-6DAF-1E6247FB3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5699125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is a channel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B9E8A14C-52CE-5D4C-454C-4901B24ABF6D}"/>
              </a:ext>
            </a:extLst>
          </p:cNvPr>
          <p:cNvSpPr/>
          <p:nvPr/>
        </p:nvSpPr>
        <p:spPr>
          <a:xfrm>
            <a:off x="3152775" y="2728913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B9FB7F-3B34-1C11-2AFA-3DB484CB4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1957388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New image </a:t>
            </a:r>
          </a:p>
          <a:p>
            <a:pPr algn="ctr" eaLnBrk="1" hangingPunct="1"/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5346F6-41AA-111F-79E1-876259F43375}"/>
              </a:ext>
            </a:extLst>
          </p:cNvPr>
          <p:cNvSpPr/>
          <p:nvPr/>
        </p:nvSpPr>
        <p:spPr>
          <a:xfrm>
            <a:off x="4014788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F0B774-A556-4052-223F-8E15E550DD62}"/>
              </a:ext>
            </a:extLst>
          </p:cNvPr>
          <p:cNvSpPr/>
          <p:nvPr/>
        </p:nvSpPr>
        <p:spPr>
          <a:xfrm>
            <a:off x="4011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275F8C8-5321-6EBC-B6CB-1D71E1E345DD}"/>
              </a:ext>
            </a:extLst>
          </p:cNvPr>
          <p:cNvSpPr/>
          <p:nvPr/>
        </p:nvSpPr>
        <p:spPr>
          <a:xfrm>
            <a:off x="5378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FCADAFC9-1BDC-3CD3-B5A4-CF246DDACEBF}"/>
              </a:ext>
            </a:extLst>
          </p:cNvPr>
          <p:cNvSpPr/>
          <p:nvPr/>
        </p:nvSpPr>
        <p:spPr>
          <a:xfrm rot="5400000">
            <a:off x="4454525" y="3517900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37BE85AF-DF09-9157-0E12-E1011017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pic>
        <p:nvPicPr>
          <p:cNvPr id="32770" name="Picture 2" descr="http://s.hswstatic.com/gif/whiskers-sam.jpg">
            <a:extLst>
              <a:ext uri="{FF2B5EF4-FFF2-40B4-BE49-F238E27FC236}">
                <a16:creationId xmlns:a16="http://schemas.microsoft.com/office/drawing/2014/main" id="{2A9E2798-90BB-3430-2E2A-03DFBC4A5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AB4962A7-7F36-B7B4-CD34-18BE6FB3A80D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8AB43FDF-3936-7C46-90E5-0403B1B810C6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DD2B40FB-ED27-082A-D423-53BF3C481C2B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4036CE50-7E89-4B97-21D8-B3A566FE7CCD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BF0287F8-A9CE-834E-02AF-A232C29A10F4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0A0C17F9-BB3C-8BD7-4C2F-ED51A7587C8A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291EE18E-2B1C-374F-C68D-7259190427F6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52B79C97-9DF5-B6A0-0C08-1079542A0E0A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>
            <a:extLst>
              <a:ext uri="{FF2B5EF4-FFF2-40B4-BE49-F238E27FC236}">
                <a16:creationId xmlns:a16="http://schemas.microsoft.com/office/drawing/2014/main" id="{5EEC496E-2BF5-C585-3E77-5216EEEAA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06014522-FC34-FA33-60C0-B0BEE6E6DC0A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E78DBB8A-EE8A-475D-91B8-F97415047052}"/>
              </a:ext>
            </a:extLst>
          </p:cNvPr>
          <p:cNvSpPr/>
          <p:nvPr/>
        </p:nvSpPr>
        <p:spPr>
          <a:xfrm>
            <a:off x="5189538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304250DD-1E88-A237-A10D-4E1DAEAB7C06}"/>
              </a:ext>
            </a:extLst>
          </p:cNvPr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18" name="文字方塊 26">
            <a:extLst>
              <a:ext uri="{FF2B5EF4-FFF2-40B4-BE49-F238E27FC236}">
                <a16:creationId xmlns:a16="http://schemas.microsoft.com/office/drawing/2014/main" id="{84116999-622F-BF7F-FA04-0066AD509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5210175"/>
            <a:ext cx="4289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The number of channels is the number of filters</a:t>
            </a:r>
            <a:endParaRPr lang="zh-TW" altLang="en-US" sz="2800"/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B2B45376-04F3-F231-C93B-F8A269454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4251325"/>
            <a:ext cx="42497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Smaller than the original image</a:t>
            </a:r>
            <a:endParaRPr lang="zh-TW" altLang="en-US" sz="280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7196CFB5-CE0C-A9EF-90C6-F9D7942D5CB6}"/>
              </a:ext>
            </a:extLst>
          </p:cNvPr>
          <p:cNvCxnSpPr/>
          <p:nvPr/>
        </p:nvCxnSpPr>
        <p:spPr>
          <a:xfrm flipH="1">
            <a:off x="3535363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2155B15F-8A08-13F2-FEA2-5EC24CDA13A4}"/>
              </a:ext>
            </a:extLst>
          </p:cNvPr>
          <p:cNvSpPr/>
          <p:nvPr/>
        </p:nvSpPr>
        <p:spPr>
          <a:xfrm>
            <a:off x="5189538" y="4002088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9A955F6C-299A-791F-9661-1AF0C2D5E433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5BC22A47-F8EA-D99B-B7A0-6D96C2E3D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E9E5ABF0-5D95-2184-AA18-31F7EA406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57D902A9-B25A-9590-752C-5BF9E02FC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C5655242-0B14-4BA9-5CEE-2C129E975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8916EC31-81BD-1DE2-A410-58B29409D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-1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1A092A6B-A734-94A9-E4BB-F765B1E9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DC021C6B-D074-DDF0-D0D3-23A2511C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0099EAC5-B877-8EAD-9E4C-1D61C72AB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標題 1">
            <a:extLst>
              <a:ext uri="{FF2B5EF4-FFF2-40B4-BE49-F238E27FC236}">
                <a16:creationId xmlns:a16="http://schemas.microsoft.com/office/drawing/2014/main" id="{E6C60492-9932-5649-FC09-42F806B1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Consider learning an image:</a:t>
            </a:r>
            <a:endParaRPr lang="zh-TW" altLang="en-US"/>
          </a:p>
        </p:txBody>
      </p:sp>
      <p:sp>
        <p:nvSpPr>
          <p:cNvPr id="15362" name="內容版面配置區 2">
            <a:extLst>
              <a:ext uri="{FF2B5EF4-FFF2-40B4-BE49-F238E27FC236}">
                <a16:creationId xmlns:a16="http://schemas.microsoft.com/office/drawing/2014/main" id="{795CBEB4-370E-BD5B-ED29-0EB10E3E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/>
              <a:t>Some patterns are much smaller than the whole image</a:t>
            </a:r>
            <a:endParaRPr lang="zh-TW" altLang="en-US"/>
          </a:p>
        </p:txBody>
      </p:sp>
      <p:pic>
        <p:nvPicPr>
          <p:cNvPr id="15363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ED1F6B36-5F22-6D89-C9D3-90687B122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469265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782A05B3-6DBC-83CB-29EC-80407FA183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8" name="圖片 15">
            <a:extLst>
              <a:ext uri="{FF2B5EF4-FFF2-40B4-BE49-F238E27FC236}">
                <a16:creationId xmlns:a16="http://schemas.microsoft.com/office/drawing/2014/main" id="{096D8499-9FC6-1B61-E584-3552B5BEA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63" y="4738688"/>
            <a:ext cx="1296987" cy="11398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18">
            <a:extLst>
              <a:ext uri="{FF2B5EF4-FFF2-40B4-BE49-F238E27FC236}">
                <a16:creationId xmlns:a16="http://schemas.microsoft.com/office/drawing/2014/main" id="{70E8681C-F1E0-F6FC-6670-D0DBE3C37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4656138"/>
            <a:ext cx="2151062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圓角矩形圖說文字 42">
            <a:extLst>
              <a:ext uri="{FF2B5EF4-FFF2-40B4-BE49-F238E27FC236}">
                <a16:creationId xmlns:a16="http://schemas.microsoft.com/office/drawing/2014/main" id="{FB33D913-0A63-BC3F-DE02-142FCE8B88C0}"/>
              </a:ext>
            </a:extLst>
          </p:cNvPr>
          <p:cNvSpPr/>
          <p:nvPr/>
        </p:nvSpPr>
        <p:spPr>
          <a:xfrm>
            <a:off x="6172200" y="5867400"/>
            <a:ext cx="2422525" cy="601663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</a:t>
            </a:r>
            <a:r>
              <a:rPr lang="en-US" altLang="zh-TW">
                <a:solidFill>
                  <a:srgbClr val="FF0000"/>
                </a:solidFill>
              </a:rPr>
              <a:t>beak</a:t>
            </a:r>
            <a:r>
              <a:rPr lang="en-US" altLang="zh-TW">
                <a:solidFill>
                  <a:srgbClr val="000000"/>
                </a:solidFill>
              </a:rPr>
              <a:t>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43">
            <a:extLst>
              <a:ext uri="{FF2B5EF4-FFF2-40B4-BE49-F238E27FC236}">
                <a16:creationId xmlns:a16="http://schemas.microsoft.com/office/drawing/2014/main" id="{F9B7D3FB-FAE0-8200-D06C-D6A7A8BCE523}"/>
              </a:ext>
            </a:extLst>
          </p:cNvPr>
          <p:cNvSpPr/>
          <p:nvPr/>
        </p:nvSpPr>
        <p:spPr>
          <a:xfrm>
            <a:off x="1473200" y="4738688"/>
            <a:ext cx="406400" cy="379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3" name="直線單箭頭接點 45">
            <a:extLst>
              <a:ext uri="{FF2B5EF4-FFF2-40B4-BE49-F238E27FC236}">
                <a16:creationId xmlns:a16="http://schemas.microsoft.com/office/drawing/2014/main" id="{FEC11F03-AA6F-FE18-4524-F0C8B69E0447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1879600" y="4927600"/>
            <a:ext cx="2214563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48">
            <a:extLst>
              <a:ext uri="{FF2B5EF4-FFF2-40B4-BE49-F238E27FC236}">
                <a16:creationId xmlns:a16="http://schemas.microsoft.com/office/drawing/2014/main" id="{9004E1E9-7496-6C9B-2665-AF2E8FAE08C4}"/>
              </a:ext>
            </a:extLst>
          </p:cNvPr>
          <p:cNvSpPr txBox="1"/>
          <p:nvPr/>
        </p:nvSpPr>
        <p:spPr>
          <a:xfrm>
            <a:off x="1143000" y="3636678"/>
            <a:ext cx="73914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FF0000"/>
                </a:solidFill>
              </a:rPr>
              <a:t>Can represent a small region with fewer parameters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>
            <a:extLst>
              <a:ext uri="{FF2B5EF4-FFF2-40B4-BE49-F238E27FC236}">
                <a16:creationId xmlns:a16="http://schemas.microsoft.com/office/drawing/2014/main" id="{FFC2FB3B-9C80-BAD0-674D-A8BEB30C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33794" name="群組 3">
            <a:extLst>
              <a:ext uri="{FF2B5EF4-FFF2-40B4-BE49-F238E27FC236}">
                <a16:creationId xmlns:a16="http://schemas.microsoft.com/office/drawing/2014/main" id="{185D1145-6CEF-321A-EE59-6D998B037BE7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>
              <a:extLst>
                <a:ext uri="{FF2B5EF4-FFF2-40B4-BE49-F238E27FC236}">
                  <a16:creationId xmlns:a16="http://schemas.microsoft.com/office/drawing/2014/main" id="{D2B0A325-0CF3-3A67-33B8-CD51B5256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D5C1F38D-686A-D3B0-52F6-35A127608A40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>
            <a:extLst>
              <a:ext uri="{FF2B5EF4-FFF2-40B4-BE49-F238E27FC236}">
                <a16:creationId xmlns:a16="http://schemas.microsoft.com/office/drawing/2014/main" id="{644C9053-0015-12FF-9A93-279CAD30F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>
            <a:extLst>
              <a:ext uri="{FF2B5EF4-FFF2-40B4-BE49-F238E27FC236}">
                <a16:creationId xmlns:a16="http://schemas.microsoft.com/office/drawing/2014/main" id="{F5921F5C-5969-80B5-0A74-520DCAE7E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D1E79EF2-8DE6-3293-2BF9-E0EC7C3AFE35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866848C6-8603-9406-BE36-6A06F665D508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732DB8F5-56EA-46B5-A9AC-A19685A8EB3B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BBB3CFCF-D061-EB63-ED65-100E7CE948E9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D0389B7C-32CC-6E0D-3E4F-5EA4896336F8}"/>
              </a:ext>
            </a:extLst>
          </p:cNvPr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73A767E6-3EF5-DF08-9CAF-313987A0220D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332785AC-E480-7BF3-D742-C32A894614EF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E82D66BB-B92B-6913-AEE0-3EB249E2BA51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DA31F0DB-CC19-80DE-5CB9-C4218E0DCA87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064223BB-5B29-3729-B2D8-B3BD593DAE09}"/>
              </a:ext>
            </a:extLst>
          </p:cNvPr>
          <p:cNvSpPr/>
          <p:nvPr/>
        </p:nvSpPr>
        <p:spPr>
          <a:xfrm rot="10800000">
            <a:off x="488156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DB05357A-8256-59FF-515B-06A8FF5E949A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>
            <a:extLst>
              <a:ext uri="{FF2B5EF4-FFF2-40B4-BE49-F238E27FC236}">
                <a16:creationId xmlns:a16="http://schemas.microsoft.com/office/drawing/2014/main" id="{23DE25A5-0A94-24B9-51D8-889FB88F7ED5}"/>
              </a:ext>
            </a:extLst>
          </p:cNvPr>
          <p:cNvSpPr/>
          <p:nvPr/>
        </p:nvSpPr>
        <p:spPr>
          <a:xfrm>
            <a:off x="628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4">
            <a:extLst>
              <a:ext uri="{FF2B5EF4-FFF2-40B4-BE49-F238E27FC236}">
                <a16:creationId xmlns:a16="http://schemas.microsoft.com/office/drawing/2014/main" id="{B287F583-D381-DFD2-E2DA-B83AF8794084}"/>
              </a:ext>
            </a:extLst>
          </p:cNvPr>
          <p:cNvSpPr txBox="1"/>
          <p:nvPr/>
        </p:nvSpPr>
        <p:spPr>
          <a:xfrm>
            <a:off x="6705600" y="3657600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5C7836B8-FB08-BD7D-4BAE-9FDB83AE94AC}"/>
              </a:ext>
            </a:extLst>
          </p:cNvPr>
          <p:cNvSpPr txBox="1"/>
          <p:nvPr/>
        </p:nvSpPr>
        <p:spPr>
          <a:xfrm>
            <a:off x="6477000" y="5943600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>
            <a:extLst>
              <a:ext uri="{FF2B5EF4-FFF2-40B4-BE49-F238E27FC236}">
                <a16:creationId xmlns:a16="http://schemas.microsoft.com/office/drawing/2014/main" id="{D0E9C347-2EBC-C46B-5595-55FF4DB9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Flattening</a:t>
            </a:r>
            <a:endParaRPr lang="zh-TW" altLang="en-US"/>
          </a:p>
        </p:txBody>
      </p:sp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9CD565AB-3DB0-9F3E-18AC-CE0BA91561EE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473325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45A7C17D-3E3B-F2C7-723E-2DC92E3A4B87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08B9A37-20EE-8928-E9FD-4155F88420B6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C198563C-06DD-8A57-F3E9-A54FEA6CB6B5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2B4FDD84-8821-0404-E0DA-F7555833CD76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9B5953B0-9269-39EE-BF5C-72B3F71B87E9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893D4B3B-AF98-498E-F740-2182A9646FB7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A10120E3-6A1C-C8F0-3B6D-CC07BFFA9F09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03F35281-7516-584F-70FF-0EE4BCB7C1EA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DAC454BF-D647-D3FC-D5D9-B2F4A5539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86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335DD5A0-0411-7AB6-193D-8C6315519AC7}"/>
              </a:ext>
            </a:extLst>
          </p:cNvPr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2751BFF1-B73A-F0A4-6BC1-ECABD731F47B}"/>
              </a:ext>
            </a:extLst>
          </p:cNvPr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50FA8914-A95B-E542-81AC-AF4C811402AC}"/>
              </a:ext>
            </a:extLst>
          </p:cNvPr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9BCFD02D-FD16-32B5-E591-76DC3623DEF2}"/>
              </a:ext>
            </a:extLst>
          </p:cNvPr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3F3EC5AF-0E02-6010-D35C-E579F43B6AEF}"/>
              </a:ext>
            </a:extLst>
          </p:cNvPr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F7311DFC-E25D-72F5-F865-2C3E5EA1CEE4}"/>
              </a:ext>
            </a:extLst>
          </p:cNvPr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ECB46649-42B6-D417-4149-0519A5A3C295}"/>
              </a:ext>
            </a:extLst>
          </p:cNvPr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D4E9B539-C292-104A-A473-A918CA6394AF}"/>
              </a:ext>
            </a:extLst>
          </p:cNvPr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D61E7B51-7BA4-751F-F500-239F15C7298B}"/>
              </a:ext>
            </a:extLst>
          </p:cNvPr>
          <p:cNvSpPr/>
          <p:nvPr/>
        </p:nvSpPr>
        <p:spPr>
          <a:xfrm>
            <a:off x="4987925" y="31908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E89492E1-D988-EF24-C245-4A1B73454F9E}"/>
              </a:ext>
            </a:extLst>
          </p:cNvPr>
          <p:cNvSpPr/>
          <p:nvPr/>
        </p:nvSpPr>
        <p:spPr>
          <a:xfrm>
            <a:off x="7473950" y="34194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120CD562-5C70-00A3-C82B-0A423EDFD430}"/>
              </a:ext>
            </a:extLst>
          </p:cNvPr>
          <p:cNvGrpSpPr>
            <a:grpSpLocks/>
          </p:cNvGrpSpPr>
          <p:nvPr/>
        </p:nvGrpSpPr>
        <p:grpSpPr bwMode="auto">
          <a:xfrm>
            <a:off x="5602288" y="2724150"/>
            <a:ext cx="3200400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DA8C5CED-1DEE-1832-B947-02503168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35FEABE0-B0CE-65DC-3806-7D74A8702E7A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8A632D73-E788-E73A-DFBE-BB564BC8DE4A}"/>
              </a:ext>
            </a:extLst>
          </p:cNvPr>
          <p:cNvSpPr/>
          <p:nvPr/>
        </p:nvSpPr>
        <p:spPr>
          <a:xfrm>
            <a:off x="2325688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7AA8-F8D4-6ED8-E6E3-654CF696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CNN sees</a:t>
            </a:r>
          </a:p>
        </p:txBody>
      </p:sp>
      <p:pic>
        <p:nvPicPr>
          <p:cNvPr id="1026" name="Picture 2" descr="clicking on topmost first conv. layer activation map">
            <a:extLst>
              <a:ext uri="{FF2B5EF4-FFF2-40B4-BE49-F238E27FC236}">
                <a16:creationId xmlns:a16="http://schemas.microsoft.com/office/drawing/2014/main" id="{506C5AC8-8DCC-5665-031F-71FD1795BF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31520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668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2DE77E13-26B5-71D2-F858-D80802A5AB9A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>
            <a:extLst>
              <a:ext uri="{FF2B5EF4-FFF2-40B4-BE49-F238E27FC236}">
                <a16:creationId xmlns:a16="http://schemas.microsoft.com/office/drawing/2014/main" id="{BD3A00DA-722E-1F1C-5042-07E66861E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1F2C5538-8F38-E727-C16D-1EA454BF81B7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2C0E23A2-9A5B-5047-63BD-6D96E4C8C962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7D30FF87-8AB2-928E-477E-14AABFE31E6C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27D598CF-EA2F-87E5-C91D-AFCE564159A5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C0FD67A0-CBEC-E428-8E69-3FF60C2586D3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96542974-89A5-3B40-7512-B307A8D68394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8D3C2D3C-878C-048F-F054-B7FEB03D8E69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1A9ACFE4-DBC4-B21B-A5CD-A799DC324D1B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>
            <a:extLst>
              <a:ext uri="{FF2B5EF4-FFF2-40B4-BE49-F238E27FC236}">
                <a16:creationId xmlns:a16="http://schemas.microsoft.com/office/drawing/2014/main" id="{E0FE8267-EC38-2DBE-15B1-FA5B6FC86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704FA418-2140-6B3D-172F-1BF5D71BB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D744B0C2-620E-1832-2971-9C7B97F4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>
            <a:extLst>
              <a:ext uri="{FF2B5EF4-FFF2-40B4-BE49-F238E27FC236}">
                <a16:creationId xmlns:a16="http://schemas.microsoft.com/office/drawing/2014/main" id="{8B4238F5-8559-3A21-4BAC-F2DAC661D4AC}"/>
              </a:ext>
            </a:extLst>
          </p:cNvPr>
          <p:cNvCxnSpPr/>
          <p:nvPr/>
        </p:nvCxnSpPr>
        <p:spPr>
          <a:xfrm>
            <a:off x="2201863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>
            <a:extLst>
              <a:ext uri="{FF2B5EF4-FFF2-40B4-BE49-F238E27FC236}">
                <a16:creationId xmlns:a16="http://schemas.microsoft.com/office/drawing/2014/main" id="{018EB4E5-0C28-4203-F035-F62D8EFD4BCA}"/>
              </a:ext>
            </a:extLst>
          </p:cNvPr>
          <p:cNvCxnSpPr/>
          <p:nvPr/>
        </p:nvCxnSpPr>
        <p:spPr>
          <a:xfrm>
            <a:off x="4129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>
            <a:extLst>
              <a:ext uri="{FF2B5EF4-FFF2-40B4-BE49-F238E27FC236}">
                <a16:creationId xmlns:a16="http://schemas.microsoft.com/office/drawing/2014/main" id="{D86B8AEC-6D1F-D324-0BD8-54042B13D9E6}"/>
              </a:ext>
            </a:extLst>
          </p:cNvPr>
          <p:cNvCxnSpPr/>
          <p:nvPr/>
        </p:nvCxnSpPr>
        <p:spPr>
          <a:xfrm>
            <a:off x="4559300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>
            <a:extLst>
              <a:ext uri="{FF2B5EF4-FFF2-40B4-BE49-F238E27FC236}">
                <a16:creationId xmlns:a16="http://schemas.microsoft.com/office/drawing/2014/main" id="{74128218-089E-9831-50FB-BD4632230CD0}"/>
              </a:ext>
            </a:extLst>
          </p:cNvPr>
          <p:cNvCxnSpPr/>
          <p:nvPr/>
        </p:nvCxnSpPr>
        <p:spPr>
          <a:xfrm>
            <a:off x="4816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>
            <a:extLst>
              <a:ext uri="{FF2B5EF4-FFF2-40B4-BE49-F238E27FC236}">
                <a16:creationId xmlns:a16="http://schemas.microsoft.com/office/drawing/2014/main" id="{323842B0-E711-2C5F-5AD6-335BD1642C0F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>
            <a:extLst>
              <a:ext uri="{FF2B5EF4-FFF2-40B4-BE49-F238E27FC236}">
                <a16:creationId xmlns:a16="http://schemas.microsoft.com/office/drawing/2014/main" id="{17BDA7CB-C4C8-2BA4-EF77-153E6C69F8C6}"/>
              </a:ext>
            </a:extLst>
          </p:cNvPr>
          <p:cNvGraphicFramePr>
            <a:graphicFrameLocks noGrp="1"/>
          </p:cNvGraphicFramePr>
          <p:nvPr/>
        </p:nvGraphicFramePr>
        <p:xfrm>
          <a:off x="1492250" y="2368550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>
            <a:extLst>
              <a:ext uri="{FF2B5EF4-FFF2-40B4-BE49-F238E27FC236}">
                <a16:creationId xmlns:a16="http://schemas.microsoft.com/office/drawing/2014/main" id="{1DCF62DD-C398-CFD9-A3AE-348F7E48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2452688"/>
            <a:ext cx="18018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7E680450-9A81-CB44-D7F3-39CFCFED0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522538"/>
            <a:ext cx="6921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>
            <a:extLst>
              <a:ext uri="{FF2B5EF4-FFF2-40B4-BE49-F238E27FC236}">
                <a16:creationId xmlns:a16="http://schemas.microsoft.com/office/drawing/2014/main" id="{C705E922-9E7C-8B8A-587D-33AC4F168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>
            <a:extLst>
              <a:ext uri="{FF2B5EF4-FFF2-40B4-BE49-F238E27FC236}">
                <a16:creationId xmlns:a16="http://schemas.microsoft.com/office/drawing/2014/main" id="{64A5A00A-1CAD-05DF-0784-5EE27D4C8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>
            <a:extLst>
              <a:ext uri="{FF2B5EF4-FFF2-40B4-BE49-F238E27FC236}">
                <a16:creationId xmlns:a16="http://schemas.microsoft.com/office/drawing/2014/main" id="{CC571797-5865-6BC5-E078-2E8DDAE75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>
            <a:extLst>
              <a:ext uri="{FF2B5EF4-FFF2-40B4-BE49-F238E27FC236}">
                <a16:creationId xmlns:a16="http://schemas.microsoft.com/office/drawing/2014/main" id="{3971AAA5-D9E8-14B8-0526-DAC3C0839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9" name="橢圓 62">
            <a:extLst>
              <a:ext uri="{FF2B5EF4-FFF2-40B4-BE49-F238E27FC236}">
                <a16:creationId xmlns:a16="http://schemas.microsoft.com/office/drawing/2014/main" id="{117495CA-8D0A-05CE-5D08-A7CC40E18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263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-1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0" name="橢圓 63">
            <a:extLst>
              <a:ext uri="{FF2B5EF4-FFF2-40B4-BE49-F238E27FC236}">
                <a16:creationId xmlns:a16="http://schemas.microsoft.com/office/drawing/2014/main" id="{F26DA63C-FED1-B5DC-52E8-805F16B3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238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-3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1" name="橢圓 64">
            <a:extLst>
              <a:ext uri="{FF2B5EF4-FFF2-40B4-BE49-F238E27FC236}">
                <a16:creationId xmlns:a16="http://schemas.microsoft.com/office/drawing/2014/main" id="{5114C123-012E-4ACD-C960-F451EBEBB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2" name="矩形 65">
            <a:extLst>
              <a:ext uri="{FF2B5EF4-FFF2-40B4-BE49-F238E27FC236}">
                <a16:creationId xmlns:a16="http://schemas.microsoft.com/office/drawing/2014/main" id="{E94A2AC3-B9C6-B34D-BCE7-4500FC50F7DE}"/>
              </a:ext>
            </a:extLst>
          </p:cNvPr>
          <p:cNvSpPr/>
          <p:nvPr/>
        </p:nvSpPr>
        <p:spPr>
          <a:xfrm>
            <a:off x="1652588" y="5092700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>
            <a:extLst>
              <a:ext uri="{FF2B5EF4-FFF2-40B4-BE49-F238E27FC236}">
                <a16:creationId xmlns:a16="http://schemas.microsoft.com/office/drawing/2014/main" id="{6F6C8DE1-B075-0D9E-34D3-5A070B624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4" name="矩形 70">
            <a:extLst>
              <a:ext uri="{FF2B5EF4-FFF2-40B4-BE49-F238E27FC236}">
                <a16:creationId xmlns:a16="http://schemas.microsoft.com/office/drawing/2014/main" id="{270FD4BB-E0E6-6B27-3EBD-F6838FF0329F}"/>
              </a:ext>
            </a:extLst>
          </p:cNvPr>
          <p:cNvSpPr/>
          <p:nvPr/>
        </p:nvSpPr>
        <p:spPr>
          <a:xfrm>
            <a:off x="3940175" y="5105400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>
            <a:extLst>
              <a:ext uri="{FF2B5EF4-FFF2-40B4-BE49-F238E27FC236}">
                <a16:creationId xmlns:a16="http://schemas.microsoft.com/office/drawing/2014/main" id="{60BA90DD-B7A5-E008-B48F-BA150C25A49D}"/>
              </a:ext>
            </a:extLst>
          </p:cNvPr>
          <p:cNvSpPr/>
          <p:nvPr/>
        </p:nvSpPr>
        <p:spPr>
          <a:xfrm>
            <a:off x="3082925" y="5583238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C1C28034-DDA7-9A10-CA98-1B293377EF27}"/>
              </a:ext>
            </a:extLst>
          </p:cNvPr>
          <p:cNvSpPr/>
          <p:nvPr/>
        </p:nvSpPr>
        <p:spPr>
          <a:xfrm>
            <a:off x="374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>
            <a:extLst>
              <a:ext uri="{FF2B5EF4-FFF2-40B4-BE49-F238E27FC236}">
                <a16:creationId xmlns:a16="http://schemas.microsoft.com/office/drawing/2014/main" id="{CDA6C5D9-0448-5AD2-E513-5A0249F14E26}"/>
              </a:ext>
            </a:extLst>
          </p:cNvPr>
          <p:cNvSpPr/>
          <p:nvPr/>
        </p:nvSpPr>
        <p:spPr>
          <a:xfrm>
            <a:off x="1222375" y="4598988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>
            <a:extLst>
              <a:ext uri="{FF2B5EF4-FFF2-40B4-BE49-F238E27FC236}">
                <a16:creationId xmlns:a16="http://schemas.microsoft.com/office/drawing/2014/main" id="{F69AFCAA-EC4B-E4CB-D10A-166C0245DB4F}"/>
              </a:ext>
            </a:extLst>
          </p:cNvPr>
          <p:cNvCxnSpPr/>
          <p:nvPr/>
        </p:nvCxnSpPr>
        <p:spPr>
          <a:xfrm flipH="1">
            <a:off x="5748338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1AFE97B1-5783-9991-5B24-025B0B8FCFD7}"/>
              </a:ext>
            </a:extLst>
          </p:cNvPr>
          <p:cNvCxnSpPr>
            <a:endCxn id="37" idx="3"/>
          </p:cNvCxnSpPr>
          <p:nvPr/>
        </p:nvCxnSpPr>
        <p:spPr>
          <a:xfrm flipH="1">
            <a:off x="5748338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>
            <a:extLst>
              <a:ext uri="{FF2B5EF4-FFF2-40B4-BE49-F238E27FC236}">
                <a16:creationId xmlns:a16="http://schemas.microsoft.com/office/drawing/2014/main" id="{BD164D87-303F-2B56-3FB2-964066ADBADD}"/>
              </a:ext>
            </a:extLst>
          </p:cNvPr>
          <p:cNvCxnSpPr/>
          <p:nvPr/>
        </p:nvCxnSpPr>
        <p:spPr>
          <a:xfrm>
            <a:off x="4114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>
            <a:extLst>
              <a:ext uri="{FF2B5EF4-FFF2-40B4-BE49-F238E27FC236}">
                <a16:creationId xmlns:a16="http://schemas.microsoft.com/office/drawing/2014/main" id="{5EA745FA-69DB-7E3A-4117-78FBDB553254}"/>
              </a:ext>
            </a:extLst>
          </p:cNvPr>
          <p:cNvCxnSpPr/>
          <p:nvPr/>
        </p:nvCxnSpPr>
        <p:spPr>
          <a:xfrm>
            <a:off x="3124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>
            <a:extLst>
              <a:ext uri="{FF2B5EF4-FFF2-40B4-BE49-F238E27FC236}">
                <a16:creationId xmlns:a16="http://schemas.microsoft.com/office/drawing/2014/main" id="{161F3106-37CD-011B-A2D3-B137ED3F150E}"/>
              </a:ext>
            </a:extLst>
          </p:cNvPr>
          <p:cNvCxnSpPr>
            <a:cxnSpLocks/>
          </p:cNvCxnSpPr>
          <p:nvPr/>
        </p:nvCxnSpPr>
        <p:spPr>
          <a:xfrm flipH="1">
            <a:off x="3962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>
            <a:extLst>
              <a:ext uri="{FF2B5EF4-FFF2-40B4-BE49-F238E27FC236}">
                <a16:creationId xmlns:a16="http://schemas.microsoft.com/office/drawing/2014/main" id="{89FC87CE-844A-E533-7293-71B06704B8F6}"/>
              </a:ext>
            </a:extLst>
          </p:cNvPr>
          <p:cNvCxnSpPr>
            <a:cxnSpLocks/>
          </p:cNvCxnSpPr>
          <p:nvPr/>
        </p:nvCxnSpPr>
        <p:spPr>
          <a:xfrm flipH="1">
            <a:off x="2286000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>
            <a:extLst>
              <a:ext uri="{FF2B5EF4-FFF2-40B4-BE49-F238E27FC236}">
                <a16:creationId xmlns:a16="http://schemas.microsoft.com/office/drawing/2014/main" id="{8FE04C6B-7017-1FCA-FAAF-CC6AB01CC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>
            <a:extLst>
              <a:ext uri="{FF2B5EF4-FFF2-40B4-BE49-F238E27FC236}">
                <a16:creationId xmlns:a16="http://schemas.microsoft.com/office/drawing/2014/main" id="{5D7D2A88-8B93-193A-18E1-593F161E0CCE}"/>
              </a:ext>
            </a:extLst>
          </p:cNvPr>
          <p:cNvCxnSpPr/>
          <p:nvPr/>
        </p:nvCxnSpPr>
        <p:spPr>
          <a:xfrm>
            <a:off x="2046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A61352CD-2E1C-58AC-C0FE-C814A389DB85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6868" name="矩形 9">
            <a:extLst>
              <a:ext uri="{FF2B5EF4-FFF2-40B4-BE49-F238E27FC236}">
                <a16:creationId xmlns:a16="http://schemas.microsoft.com/office/drawing/2014/main" id="{F0FACC8D-32FF-9A7E-4FCE-315971DA8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098D8B7F-5FB2-DCBD-8CA9-40A5C55860B8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3E7A922F-E6C7-0C29-C700-6979649E0DB0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D39121FB-6425-A760-F46E-D280A7CE82C8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30E86A32-2A2C-F9A3-C3EC-CFE1D345FC5C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46D68095-B7F8-A0F1-010C-0CC1C3CB89E3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21F2B9DC-DBBF-6913-5168-E713269069C7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C507C0FD-DB32-0AA7-5C7C-F8CDB22B6BC1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ABF0C883-26FB-C38C-FAC6-206D266A3AED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85" name="文字方塊 41">
            <a:extLst>
              <a:ext uri="{FF2B5EF4-FFF2-40B4-BE49-F238E27FC236}">
                <a16:creationId xmlns:a16="http://schemas.microsoft.com/office/drawing/2014/main" id="{F0E77726-B7E9-2935-D400-1030E0FF7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Input</a:t>
            </a:r>
            <a:endParaRPr lang="zh-TW" altLang="en-US" sz="2000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81255E2E-B7D5-A6B3-DB22-1F4A4E869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74838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40B2DD62-8377-30DD-1477-C67E5B71D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3119438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42">
            <a:extLst>
              <a:ext uri="{FF2B5EF4-FFF2-40B4-BE49-F238E27FC236}">
                <a16:creationId xmlns:a16="http://schemas.microsoft.com/office/drawing/2014/main" id="{F0054FC6-0CA9-3378-7C13-94A97D30E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419735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43">
            <a:extLst>
              <a:ext uri="{FF2B5EF4-FFF2-40B4-BE49-F238E27FC236}">
                <a16:creationId xmlns:a16="http://schemas.microsoft.com/office/drawing/2014/main" id="{99008258-9097-7CCE-9B70-40BFFDB0A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5238750"/>
            <a:ext cx="4219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22">
            <a:extLst>
              <a:ext uri="{FF2B5EF4-FFF2-40B4-BE49-F238E27FC236}">
                <a16:creationId xmlns:a16="http://schemas.microsoft.com/office/drawing/2014/main" id="{F18F5EE4-E987-2625-BDB0-D8D6C591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 x 28 x 28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14982124-FD9E-6471-61EC-1ACBA697C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26 x 26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34215458-0B54-1B69-F086-BC214570C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13 x 13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2" name="文字方塊 25">
            <a:extLst>
              <a:ext uri="{FF2B5EF4-FFF2-40B4-BE49-F238E27FC236}">
                <a16:creationId xmlns:a16="http://schemas.microsoft.com/office/drawing/2014/main" id="{0C01F5F9-4D62-CE99-1362-A894DF3C3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11 x 11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87928999-696E-7955-7325-2EB849233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5 x 5</a:t>
            </a:r>
            <a:endParaRPr lang="zh-TW" altLang="en-US" sz="2000">
              <a:solidFill>
                <a:srgbClr val="000000"/>
              </a:solidFill>
            </a:endParaRPr>
          </a:p>
        </p:txBody>
      </p:sp>
      <p:cxnSp>
        <p:nvCxnSpPr>
          <p:cNvPr id="24" name="直線單箭頭接點 32">
            <a:extLst>
              <a:ext uri="{FF2B5EF4-FFF2-40B4-BE49-F238E27FC236}">
                <a16:creationId xmlns:a16="http://schemas.microsoft.com/office/drawing/2014/main" id="{22F9895A-E4E8-05F9-2D87-1E12A049820A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5572125" y="2151063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id="{CD2B6CB3-61E7-DADC-5435-529D3D586A17}"/>
              </a:ext>
            </a:extLst>
          </p:cNvPr>
          <p:cNvCxnSpPr/>
          <p:nvPr/>
        </p:nvCxnSpPr>
        <p:spPr>
          <a:xfrm flipH="1" flipV="1">
            <a:off x="5572125" y="3249613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4213F431-5967-3ADB-AF96-7BC1F0858E78}"/>
              </a:ext>
            </a:extLst>
          </p:cNvPr>
          <p:cNvCxnSpPr/>
          <p:nvPr/>
        </p:nvCxnSpPr>
        <p:spPr>
          <a:xfrm flipH="1" flipV="1">
            <a:off x="5572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298C3DCA-D175-752D-4CDE-EC842323D69C}"/>
              </a:ext>
            </a:extLst>
          </p:cNvPr>
          <p:cNvCxnSpPr/>
          <p:nvPr/>
        </p:nvCxnSpPr>
        <p:spPr>
          <a:xfrm flipH="1" flipV="1">
            <a:off x="5580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">
            <a:extLst>
              <a:ext uri="{FF2B5EF4-FFF2-40B4-BE49-F238E27FC236}">
                <a16:creationId xmlns:a16="http://schemas.microsoft.com/office/drawing/2014/main" id="{09295164-8D8C-070A-44B3-C1719A96E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2309813"/>
            <a:ext cx="3157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 for each filter?</a:t>
            </a:r>
            <a:endParaRPr lang="zh-TW" altLang="en-US" sz="2000"/>
          </a:p>
        </p:txBody>
      </p:sp>
      <p:sp>
        <p:nvSpPr>
          <p:cNvPr id="29" name="文字方塊 27">
            <a:extLst>
              <a:ext uri="{FF2B5EF4-FFF2-40B4-BE49-F238E27FC236}">
                <a16:creationId xmlns:a16="http://schemas.microsoft.com/office/drawing/2014/main" id="{084E3E27-7CBB-F1D0-F138-97774C29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" y="4406900"/>
            <a:ext cx="315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</a:t>
            </a:r>
          </a:p>
          <a:p>
            <a:pPr eaLnBrk="1" hangingPunct="1"/>
            <a:r>
              <a:rPr lang="en-US" altLang="zh-TW" sz="2000"/>
              <a:t>for each filter?</a:t>
            </a:r>
            <a:endParaRPr lang="zh-TW" altLang="en-US"/>
          </a:p>
        </p:txBody>
      </p:sp>
      <p:sp>
        <p:nvSpPr>
          <p:cNvPr id="30" name="文字方塊 3">
            <a:extLst>
              <a:ext uri="{FF2B5EF4-FFF2-40B4-BE49-F238E27FC236}">
                <a16:creationId xmlns:a16="http://schemas.microsoft.com/office/drawing/2014/main" id="{47AF0FE0-0852-BC79-4B92-FC246709D1FD}"/>
              </a:ext>
            </a:extLst>
          </p:cNvPr>
          <p:cNvSpPr txBox="1"/>
          <p:nvPr/>
        </p:nvSpPr>
        <p:spPr>
          <a:xfrm>
            <a:off x="3173529" y="2507093"/>
            <a:ext cx="48781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/>
              <a:t>9</a:t>
            </a:r>
            <a:endParaRPr lang="zh-TW" altLang="en-US" sz="2000" dirty="0"/>
          </a:p>
        </p:txBody>
      </p:sp>
      <p:sp>
        <p:nvSpPr>
          <p:cNvPr id="31" name="文字方塊 40">
            <a:extLst>
              <a:ext uri="{FF2B5EF4-FFF2-40B4-BE49-F238E27FC236}">
                <a16:creationId xmlns:a16="http://schemas.microsoft.com/office/drawing/2014/main" id="{D442F18C-D36F-5771-2A13-D17E69D9550E}"/>
              </a:ext>
            </a:extLst>
          </p:cNvPr>
          <p:cNvSpPr txBox="1"/>
          <p:nvPr/>
        </p:nvSpPr>
        <p:spPr>
          <a:xfrm>
            <a:off x="2819400" y="4495800"/>
            <a:ext cx="95185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225=</a:t>
            </a:r>
          </a:p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25x9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pic>
        <p:nvPicPr>
          <p:cNvPr id="32" name="圖片 46">
            <a:extLst>
              <a:ext uri="{FF2B5EF4-FFF2-40B4-BE49-F238E27FC236}">
                <a16:creationId xmlns:a16="http://schemas.microsoft.com/office/drawing/2014/main" id="{E2528B1A-44E1-3689-03CD-0D739E851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2132013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F14C7ADF-C05F-3C5D-AD5D-3999317C1939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>
            <a:extLst>
              <a:ext uri="{FF2B5EF4-FFF2-40B4-BE49-F238E27FC236}">
                <a16:creationId xmlns:a16="http://schemas.microsoft.com/office/drawing/2014/main" id="{25335155-3BBD-5626-B12A-0139FF068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7397C160-AE0F-9FF9-781F-8CCC84850690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1F5E05C2-A94D-B6EB-F7C6-6D8B3CD6334C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51DD84AA-9E63-8CE4-4573-AC4268E81558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639DA832-4DDA-94FF-B910-3E7791935B58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D338D2A5-95DD-04B4-0F0F-8585D4D4D2E9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B93D0914-57A7-CD4F-4176-1B425018D9B1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1AD21CAC-1A4C-5B1A-A493-4933CD4152B9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A8A90A15-2CA5-6220-61B1-266CEBC21402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7A548556-F795-6034-1884-C642E2F30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C7DE0EE7-EDA1-09A5-E3C9-E4D3715B7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 x 28 x 28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072DA4C-E12E-0F45-90D1-996A0FD78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26 x 26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A0A8EB45-53EB-4A48-C37A-C68DED569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13 x 13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6594D3AB-EEEB-9713-AB1F-27060FD5A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11 x 11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9" name="文字方塊 26">
            <a:extLst>
              <a:ext uri="{FF2B5EF4-FFF2-40B4-BE49-F238E27FC236}">
                <a16:creationId xmlns:a16="http://schemas.microsoft.com/office/drawing/2014/main" id="{10909D45-2FAF-13F5-64CF-FCCF4CFF5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5 x 5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0" name="文字方塊 32">
            <a:extLst>
              <a:ext uri="{FF2B5EF4-FFF2-40B4-BE49-F238E27FC236}">
                <a16:creationId xmlns:a16="http://schemas.microsoft.com/office/drawing/2014/main" id="{B3007041-E76F-B772-6924-6F8A6073A2BB}"/>
              </a:ext>
            </a:extLst>
          </p:cNvPr>
          <p:cNvSpPr txBox="1"/>
          <p:nvPr/>
        </p:nvSpPr>
        <p:spPr>
          <a:xfrm>
            <a:off x="3267596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A2D9AD49-CBD5-B360-50C4-7FFA809C9F0B}"/>
              </a:ext>
            </a:extLst>
          </p:cNvPr>
          <p:cNvSpPr/>
          <p:nvPr/>
        </p:nvSpPr>
        <p:spPr>
          <a:xfrm rot="10800000">
            <a:off x="4864100" y="5651500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447FBB9E-C450-002A-D4EB-137CA6450220}"/>
              </a:ext>
            </a:extLst>
          </p:cNvPr>
          <p:cNvSpPr/>
          <p:nvPr/>
        </p:nvSpPr>
        <p:spPr>
          <a:xfrm rot="16200000">
            <a:off x="2151856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>
            <a:extLst>
              <a:ext uri="{FF2B5EF4-FFF2-40B4-BE49-F238E27FC236}">
                <a16:creationId xmlns:a16="http://schemas.microsoft.com/office/drawing/2014/main" id="{67A2389D-42A5-6EC4-3515-763CFE593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07816DE0-1F9C-9D2D-9877-1EEC5BB9E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0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1250</a:t>
            </a:r>
            <a:endParaRPr lang="zh-TW" altLang="en-US" sz="2000">
              <a:solidFill>
                <a:srgbClr val="000000"/>
              </a:solidFill>
            </a:endParaRPr>
          </a:p>
        </p:txBody>
      </p:sp>
      <p:grpSp>
        <p:nvGrpSpPr>
          <p:cNvPr id="25" name="群組 40">
            <a:extLst>
              <a:ext uri="{FF2B5EF4-FFF2-40B4-BE49-F238E27FC236}">
                <a16:creationId xmlns:a16="http://schemas.microsoft.com/office/drawing/2014/main" id="{7FE3B2A6-9159-1FF9-888E-16B4167C1A11}"/>
              </a:ext>
            </a:extLst>
          </p:cNvPr>
          <p:cNvGrpSpPr>
            <a:grpSpLocks/>
          </p:cNvGrpSpPr>
          <p:nvPr/>
        </p:nvGrpSpPr>
        <p:grpSpPr bwMode="auto">
          <a:xfrm>
            <a:off x="514350" y="2208213"/>
            <a:ext cx="2906713" cy="3201987"/>
            <a:chOff x="-1595803" y="3999117"/>
            <a:chExt cx="2906568" cy="3201477"/>
          </a:xfrm>
        </p:grpSpPr>
        <p:pic>
          <p:nvPicPr>
            <p:cNvPr id="37925" name="圖片 44">
              <a:extLst>
                <a:ext uri="{FF2B5EF4-FFF2-40B4-BE49-F238E27FC236}">
                  <a16:creationId xmlns:a16="http://schemas.microsoft.com/office/drawing/2014/main" id="{60A33FE2-0C98-6C31-BB53-52A4CCD15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>
              <a:extLst>
                <a:ext uri="{FF2B5EF4-FFF2-40B4-BE49-F238E27FC236}">
                  <a16:creationId xmlns:a16="http://schemas.microsoft.com/office/drawing/2014/main" id="{DCC4A7AC-CEC3-32FE-F4EF-9BFC52C9B612}"/>
                </a:ext>
              </a:extLst>
            </p:cNvPr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>
            <a:extLst>
              <a:ext uri="{FF2B5EF4-FFF2-40B4-BE49-F238E27FC236}">
                <a16:creationId xmlns:a16="http://schemas.microsoft.com/office/drawing/2014/main" id="{9F318F68-0C7D-6FC7-3A47-DB1E88BE7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>
            <a:extLst>
              <a:ext uri="{FF2B5EF4-FFF2-40B4-BE49-F238E27FC236}">
                <a16:creationId xmlns:a16="http://schemas.microsoft.com/office/drawing/2014/main" id="{1A74F2BD-E4E3-BA4E-7988-2B9E73BA8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lgs.tw/img/xp1.png.pagespeed.ic.NzL0vritbc.jpg">
            <a:extLst>
              <a:ext uri="{FF2B5EF4-FFF2-40B4-BE49-F238E27FC236}">
                <a16:creationId xmlns:a16="http://schemas.microsoft.com/office/drawing/2014/main" id="{15196733-11E8-54FA-DEC3-7413BFBB1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488" y="1531938"/>
            <a:ext cx="256698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標題 1">
            <a:extLst>
              <a:ext uri="{FF2B5EF4-FFF2-40B4-BE49-F238E27FC236}">
                <a16:creationId xmlns:a16="http://schemas.microsoft.com/office/drawing/2014/main" id="{77A3E08D-D95B-2969-A1A3-6E9B4C81B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AlphaGo</a:t>
            </a:r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8D0A20-0254-591C-6784-07FC50F25C20}"/>
              </a:ext>
            </a:extLst>
          </p:cNvPr>
          <p:cNvSpPr/>
          <p:nvPr/>
        </p:nvSpPr>
        <p:spPr>
          <a:xfrm>
            <a:off x="4067175" y="2255838"/>
            <a:ext cx="1719263" cy="1244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Neural</a:t>
            </a:r>
          </a:p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Network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6B667F6C-697F-0A5D-DD0C-A351B6653FDE}"/>
              </a:ext>
            </a:extLst>
          </p:cNvPr>
          <p:cNvSpPr/>
          <p:nvPr/>
        </p:nvSpPr>
        <p:spPr>
          <a:xfrm>
            <a:off x="3524250" y="2598738"/>
            <a:ext cx="423863" cy="560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752699B-2DE7-2F9C-71EB-37DDD25A5CD9}"/>
              </a:ext>
            </a:extLst>
          </p:cNvPr>
          <p:cNvSpPr/>
          <p:nvPr/>
        </p:nvSpPr>
        <p:spPr>
          <a:xfrm>
            <a:off x="5956300" y="2598738"/>
            <a:ext cx="423863" cy="560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9" name="群組 10">
            <a:extLst>
              <a:ext uri="{FF2B5EF4-FFF2-40B4-BE49-F238E27FC236}">
                <a16:creationId xmlns:a16="http://schemas.microsoft.com/office/drawing/2014/main" id="{5F6719EB-59A0-A149-A1AC-3267C80E0BE1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2274888"/>
            <a:ext cx="1597025" cy="1111250"/>
            <a:chOff x="6737868" y="2183226"/>
            <a:chExt cx="1596788" cy="1111653"/>
          </a:xfrm>
        </p:grpSpPr>
        <p:sp>
          <p:nvSpPr>
            <p:cNvPr id="38929" name="文字方塊 8">
              <a:extLst>
                <a:ext uri="{FF2B5EF4-FFF2-40B4-BE49-F238E27FC236}">
                  <a16:creationId xmlns:a16="http://schemas.microsoft.com/office/drawing/2014/main" id="{4D6AA4A3-9D50-DD2F-AEC5-5CE2CA555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4399" y="2586993"/>
              <a:ext cx="14097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 sz="2000"/>
                <a:t>(19 x 19 positions)</a:t>
              </a:r>
              <a:endParaRPr lang="zh-TW" altLang="en-US" sz="2000"/>
            </a:p>
          </p:txBody>
        </p:sp>
        <p:sp>
          <p:nvSpPr>
            <p:cNvPr id="38930" name="文字方塊 9">
              <a:extLst>
                <a:ext uri="{FF2B5EF4-FFF2-40B4-BE49-F238E27FC236}">
                  <a16:creationId xmlns:a16="http://schemas.microsoft.com/office/drawing/2014/main" id="{9E18D605-615D-30B5-6E51-9C39EF73D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7868" y="2183226"/>
              <a:ext cx="15967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000"/>
                <a:t>Next move</a:t>
              </a:r>
              <a:endParaRPr lang="zh-TW" altLang="en-US" sz="2000"/>
            </a:p>
          </p:txBody>
        </p:sp>
      </p:grpSp>
      <p:sp>
        <p:nvSpPr>
          <p:cNvPr id="12" name="文字方塊 12">
            <a:extLst>
              <a:ext uri="{FF2B5EF4-FFF2-40B4-BE49-F238E27FC236}">
                <a16:creationId xmlns:a16="http://schemas.microsoft.com/office/drawing/2014/main" id="{9CCE6696-3E3B-664F-2CDE-2D66111AA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0" y="4179888"/>
            <a:ext cx="2716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19 x 19 matrix</a:t>
            </a:r>
            <a:endParaRPr lang="zh-TW" altLang="en-US"/>
          </a:p>
        </p:txBody>
      </p:sp>
      <p:sp>
        <p:nvSpPr>
          <p:cNvPr id="13" name="文字方塊 13">
            <a:extLst>
              <a:ext uri="{FF2B5EF4-FFF2-40B4-BE49-F238E27FC236}">
                <a16:creationId xmlns:a16="http://schemas.microsoft.com/office/drawing/2014/main" id="{E1376F19-855A-6384-0935-4306038D4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8" y="4775200"/>
            <a:ext cx="1722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Black: 1</a:t>
            </a:r>
            <a:endParaRPr lang="zh-TW" altLang="en-US"/>
          </a:p>
        </p:txBody>
      </p:sp>
      <p:sp>
        <p:nvSpPr>
          <p:cNvPr id="14" name="文字方塊 14">
            <a:extLst>
              <a:ext uri="{FF2B5EF4-FFF2-40B4-BE49-F238E27FC236}">
                <a16:creationId xmlns:a16="http://schemas.microsoft.com/office/drawing/2014/main" id="{F7F1F99F-8CBF-D31E-6701-48B4ADBBA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8" y="5224463"/>
            <a:ext cx="1722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white: -1</a:t>
            </a:r>
            <a:endParaRPr lang="zh-TW" altLang="en-US"/>
          </a:p>
        </p:txBody>
      </p:sp>
      <p:sp>
        <p:nvSpPr>
          <p:cNvPr id="15" name="文字方塊 15">
            <a:extLst>
              <a:ext uri="{FF2B5EF4-FFF2-40B4-BE49-F238E27FC236}">
                <a16:creationId xmlns:a16="http://schemas.microsoft.com/office/drawing/2014/main" id="{A8BE6231-30D4-BD7A-C65F-B2EA8920E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8" y="5673725"/>
            <a:ext cx="1722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none: 0</a:t>
            </a:r>
            <a:endParaRPr lang="zh-TW" altLang="en-US"/>
          </a:p>
        </p:txBody>
      </p:sp>
      <p:sp>
        <p:nvSpPr>
          <p:cNvPr id="17" name="文字方塊 17">
            <a:extLst>
              <a:ext uri="{FF2B5EF4-FFF2-40B4-BE49-F238E27FC236}">
                <a16:creationId xmlns:a16="http://schemas.microsoft.com/office/drawing/2014/main" id="{E3C4AC84-63E9-86A0-F05F-D029887CF282}"/>
              </a:ext>
            </a:extLst>
          </p:cNvPr>
          <p:cNvSpPr txBox="1"/>
          <p:nvPr/>
        </p:nvSpPr>
        <p:spPr>
          <a:xfrm>
            <a:off x="3680602" y="4623211"/>
            <a:ext cx="49299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Fully-connected feedforward network can be used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文字方塊 18">
            <a:extLst>
              <a:ext uri="{FF2B5EF4-FFF2-40B4-BE49-F238E27FC236}">
                <a16:creationId xmlns:a16="http://schemas.microsoft.com/office/drawing/2014/main" id="{D63A10F6-4AEC-1C60-A031-954ED80523D8}"/>
              </a:ext>
            </a:extLst>
          </p:cNvPr>
          <p:cNvSpPr txBox="1"/>
          <p:nvPr/>
        </p:nvSpPr>
        <p:spPr>
          <a:xfrm>
            <a:off x="3680603" y="5669311"/>
            <a:ext cx="492999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But CNN performs much better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標題 1">
            <a:extLst>
              <a:ext uri="{FF2B5EF4-FFF2-40B4-BE49-F238E27FC236}">
                <a16:creationId xmlns:a16="http://schemas.microsoft.com/office/drawing/2014/main" id="{328225B3-1246-0AEC-157F-F310B659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AlphaGo’s policy network</a:t>
            </a:r>
            <a:endParaRPr lang="zh-TW" altLang="en-US"/>
          </a:p>
        </p:txBody>
      </p:sp>
      <p:pic>
        <p:nvPicPr>
          <p:cNvPr id="6" name="圖片 3">
            <a:extLst>
              <a:ext uri="{FF2B5EF4-FFF2-40B4-BE49-F238E27FC236}">
                <a16:creationId xmlns:a16="http://schemas.microsoft.com/office/drawing/2014/main" id="{5B6A66A2-9571-4426-CE51-C0CEF0655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965450"/>
            <a:ext cx="8955088" cy="368458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4">
            <a:extLst>
              <a:ext uri="{FF2B5EF4-FFF2-40B4-BE49-F238E27FC236}">
                <a16:creationId xmlns:a16="http://schemas.microsoft.com/office/drawing/2014/main" id="{90B21866-25FB-F72C-B03F-0F9C5A586F4E}"/>
              </a:ext>
            </a:extLst>
          </p:cNvPr>
          <p:cNvSpPr txBox="1"/>
          <p:nvPr/>
        </p:nvSpPr>
        <p:spPr>
          <a:xfrm>
            <a:off x="152400" y="2362200"/>
            <a:ext cx="665752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Note: </a:t>
            </a:r>
            <a:r>
              <a:rPr lang="en-US" altLang="zh-TW" sz="2400" dirty="0" err="1">
                <a:solidFill>
                  <a:srgbClr val="000000"/>
                </a:solidFill>
              </a:rPr>
              <a:t>AlphaGo</a:t>
            </a:r>
            <a:r>
              <a:rPr lang="en-US" altLang="zh-TW" sz="2400" dirty="0">
                <a:solidFill>
                  <a:srgbClr val="000000"/>
                </a:solidFill>
              </a:rPr>
              <a:t> does not use Max Pooling.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145257-75A1-B7A7-19C4-7979B506FEE8}"/>
              </a:ext>
            </a:extLst>
          </p:cNvPr>
          <p:cNvCxnSpPr/>
          <p:nvPr/>
        </p:nvCxnSpPr>
        <p:spPr>
          <a:xfrm>
            <a:off x="7566025" y="3305175"/>
            <a:ext cx="13255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1">
            <a:extLst>
              <a:ext uri="{FF2B5EF4-FFF2-40B4-BE49-F238E27FC236}">
                <a16:creationId xmlns:a16="http://schemas.microsoft.com/office/drawing/2014/main" id="{A99C8739-8D8D-5B01-57FE-103919493064}"/>
              </a:ext>
            </a:extLst>
          </p:cNvPr>
          <p:cNvCxnSpPr/>
          <p:nvPr/>
        </p:nvCxnSpPr>
        <p:spPr>
          <a:xfrm>
            <a:off x="146050" y="3629025"/>
            <a:ext cx="6921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3">
            <a:extLst>
              <a:ext uri="{FF2B5EF4-FFF2-40B4-BE49-F238E27FC236}">
                <a16:creationId xmlns:a16="http://schemas.microsoft.com/office/drawing/2014/main" id="{61CA20E3-A0B9-1FE9-FF51-1187D7807D1E}"/>
              </a:ext>
            </a:extLst>
          </p:cNvPr>
          <p:cNvCxnSpPr/>
          <p:nvPr/>
        </p:nvCxnSpPr>
        <p:spPr>
          <a:xfrm>
            <a:off x="7489825" y="3629025"/>
            <a:ext cx="1473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5">
            <a:extLst>
              <a:ext uri="{FF2B5EF4-FFF2-40B4-BE49-F238E27FC236}">
                <a16:creationId xmlns:a16="http://schemas.microsoft.com/office/drawing/2014/main" id="{4EC0E5AC-7FDC-E82D-5814-F514D1346304}"/>
              </a:ext>
            </a:extLst>
          </p:cNvPr>
          <p:cNvCxnSpPr/>
          <p:nvPr/>
        </p:nvCxnSpPr>
        <p:spPr>
          <a:xfrm>
            <a:off x="146050" y="3933825"/>
            <a:ext cx="2882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7">
            <a:extLst>
              <a:ext uri="{FF2B5EF4-FFF2-40B4-BE49-F238E27FC236}">
                <a16:creationId xmlns:a16="http://schemas.microsoft.com/office/drawing/2014/main" id="{74AB2986-6E08-E268-9532-EB84651CF3BD}"/>
              </a:ext>
            </a:extLst>
          </p:cNvPr>
          <p:cNvCxnSpPr/>
          <p:nvPr/>
        </p:nvCxnSpPr>
        <p:spPr>
          <a:xfrm>
            <a:off x="4749800" y="3944938"/>
            <a:ext cx="2955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9">
            <a:extLst>
              <a:ext uri="{FF2B5EF4-FFF2-40B4-BE49-F238E27FC236}">
                <a16:creationId xmlns:a16="http://schemas.microsoft.com/office/drawing/2014/main" id="{57A3BA65-5DED-35A4-AE96-372251188C36}"/>
              </a:ext>
            </a:extLst>
          </p:cNvPr>
          <p:cNvCxnSpPr/>
          <p:nvPr/>
        </p:nvCxnSpPr>
        <p:spPr>
          <a:xfrm>
            <a:off x="8353425" y="3933825"/>
            <a:ext cx="601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21">
            <a:extLst>
              <a:ext uri="{FF2B5EF4-FFF2-40B4-BE49-F238E27FC236}">
                <a16:creationId xmlns:a16="http://schemas.microsoft.com/office/drawing/2014/main" id="{4D69073A-6B8A-69DD-7061-FC359A1C4754}"/>
              </a:ext>
            </a:extLst>
          </p:cNvPr>
          <p:cNvCxnSpPr/>
          <p:nvPr/>
        </p:nvCxnSpPr>
        <p:spPr>
          <a:xfrm>
            <a:off x="146050" y="4276725"/>
            <a:ext cx="168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24">
            <a:extLst>
              <a:ext uri="{FF2B5EF4-FFF2-40B4-BE49-F238E27FC236}">
                <a16:creationId xmlns:a16="http://schemas.microsoft.com/office/drawing/2014/main" id="{9F6D4E2C-48FE-C7BF-5AD4-B486E467C593}"/>
              </a:ext>
            </a:extLst>
          </p:cNvPr>
          <p:cNvCxnSpPr/>
          <p:nvPr/>
        </p:nvCxnSpPr>
        <p:spPr>
          <a:xfrm>
            <a:off x="4044950" y="4276725"/>
            <a:ext cx="23082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26">
            <a:extLst>
              <a:ext uri="{FF2B5EF4-FFF2-40B4-BE49-F238E27FC236}">
                <a16:creationId xmlns:a16="http://schemas.microsoft.com/office/drawing/2014/main" id="{AEE37ED9-7AE7-B202-5148-D4D02FADDE8F}"/>
              </a:ext>
            </a:extLst>
          </p:cNvPr>
          <p:cNvCxnSpPr/>
          <p:nvPr/>
        </p:nvCxnSpPr>
        <p:spPr>
          <a:xfrm>
            <a:off x="88900" y="4610100"/>
            <a:ext cx="23082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27">
            <a:extLst>
              <a:ext uri="{FF2B5EF4-FFF2-40B4-BE49-F238E27FC236}">
                <a16:creationId xmlns:a16="http://schemas.microsoft.com/office/drawing/2014/main" id="{72C0B521-6EF3-C35E-2481-C0F3D7F777C6}"/>
              </a:ext>
            </a:extLst>
          </p:cNvPr>
          <p:cNvCxnSpPr/>
          <p:nvPr/>
        </p:nvCxnSpPr>
        <p:spPr>
          <a:xfrm>
            <a:off x="2441575" y="4610100"/>
            <a:ext cx="64500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29">
            <a:extLst>
              <a:ext uri="{FF2B5EF4-FFF2-40B4-BE49-F238E27FC236}">
                <a16:creationId xmlns:a16="http://schemas.microsoft.com/office/drawing/2014/main" id="{3B20999D-E8AD-7853-74AD-C39C27FCBCFA}"/>
              </a:ext>
            </a:extLst>
          </p:cNvPr>
          <p:cNvCxnSpPr/>
          <p:nvPr/>
        </p:nvCxnSpPr>
        <p:spPr>
          <a:xfrm>
            <a:off x="2582863" y="4933950"/>
            <a:ext cx="3082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31">
            <a:extLst>
              <a:ext uri="{FF2B5EF4-FFF2-40B4-BE49-F238E27FC236}">
                <a16:creationId xmlns:a16="http://schemas.microsoft.com/office/drawing/2014/main" id="{0140DE14-4775-402E-EFBF-9D4EF380CB6A}"/>
              </a:ext>
            </a:extLst>
          </p:cNvPr>
          <p:cNvCxnSpPr/>
          <p:nvPr/>
        </p:nvCxnSpPr>
        <p:spPr>
          <a:xfrm>
            <a:off x="5788025" y="4933950"/>
            <a:ext cx="1365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54" name="TextBox 22">
            <a:extLst>
              <a:ext uri="{FF2B5EF4-FFF2-40B4-BE49-F238E27FC236}">
                <a16:creationId xmlns:a16="http://schemas.microsoft.com/office/drawing/2014/main" id="{66058A98-2AD2-6CC4-2D5B-6BFC934C4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1828800"/>
            <a:ext cx="7043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The following is quotation from their Nature article: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圖片 24">
            <a:extLst>
              <a:ext uri="{FF2B5EF4-FFF2-40B4-BE49-F238E27FC236}">
                <a16:creationId xmlns:a16="http://schemas.microsoft.com/office/drawing/2014/main" id="{83AFCF0F-ED0E-99A5-06F9-794E4150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3113088"/>
            <a:ext cx="6545263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標題 1">
            <a:extLst>
              <a:ext uri="{FF2B5EF4-FFF2-40B4-BE49-F238E27FC236}">
                <a16:creationId xmlns:a16="http://schemas.microsoft.com/office/drawing/2014/main" id="{BF617FF9-40BA-708B-6D00-A53842AF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275"/>
            <a:ext cx="7886700" cy="1325563"/>
          </a:xfrm>
        </p:spPr>
        <p:txBody>
          <a:bodyPr/>
          <a:lstStyle/>
          <a:p>
            <a:r>
              <a:rPr lang="en-US" altLang="zh-TW"/>
              <a:t>CNN in speech recognition</a:t>
            </a:r>
            <a:endParaRPr lang="zh-TW" altLang="en-US"/>
          </a:p>
        </p:txBody>
      </p:sp>
      <p:cxnSp>
        <p:nvCxnSpPr>
          <p:cNvPr id="6" name="直線單箭頭接點 4">
            <a:extLst>
              <a:ext uri="{FF2B5EF4-FFF2-40B4-BE49-F238E27FC236}">
                <a16:creationId xmlns:a16="http://schemas.microsoft.com/office/drawing/2014/main" id="{13B6907D-24A3-66DD-1539-8E92B613DD81}"/>
              </a:ext>
            </a:extLst>
          </p:cNvPr>
          <p:cNvCxnSpPr/>
          <p:nvPr/>
        </p:nvCxnSpPr>
        <p:spPr>
          <a:xfrm>
            <a:off x="1390650" y="5778500"/>
            <a:ext cx="66627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線單箭頭接點 5">
            <a:extLst>
              <a:ext uri="{FF2B5EF4-FFF2-40B4-BE49-F238E27FC236}">
                <a16:creationId xmlns:a16="http://schemas.microsoft.com/office/drawing/2014/main" id="{9789C5DD-0970-9C2E-4078-45971971F28E}"/>
              </a:ext>
            </a:extLst>
          </p:cNvPr>
          <p:cNvCxnSpPr/>
          <p:nvPr/>
        </p:nvCxnSpPr>
        <p:spPr>
          <a:xfrm flipV="1">
            <a:off x="1390650" y="3100388"/>
            <a:ext cx="0" cy="26749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965" name="文字方塊 6">
            <a:extLst>
              <a:ext uri="{FF2B5EF4-FFF2-40B4-BE49-F238E27FC236}">
                <a16:creationId xmlns:a16="http://schemas.microsoft.com/office/drawing/2014/main" id="{B299BA9A-6324-9FD8-D48A-21F9B4326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0" y="5802313"/>
            <a:ext cx="21891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Time</a:t>
            </a:r>
            <a:endParaRPr lang="zh-TW" altLang="en-US"/>
          </a:p>
        </p:txBody>
      </p:sp>
      <p:sp>
        <p:nvSpPr>
          <p:cNvPr id="40966" name="文字方塊 7">
            <a:extLst>
              <a:ext uri="{FF2B5EF4-FFF2-40B4-BE49-F238E27FC236}">
                <a16:creationId xmlns:a16="http://schemas.microsoft.com/office/drawing/2014/main" id="{9A8709E6-A62B-D0CB-BD93-BAC5D2B8B084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0163" y="4203701"/>
            <a:ext cx="21891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Frequency</a:t>
            </a:r>
            <a:endParaRPr lang="zh-TW" altLang="en-US"/>
          </a:p>
        </p:txBody>
      </p:sp>
      <p:sp>
        <p:nvSpPr>
          <p:cNvPr id="40967" name="矩形 8">
            <a:extLst>
              <a:ext uri="{FF2B5EF4-FFF2-40B4-BE49-F238E27FC236}">
                <a16:creationId xmlns:a16="http://schemas.microsoft.com/office/drawing/2014/main" id="{D0D2D1E6-CCB1-CE2E-520B-0A8BDDCE6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9188" y="6113463"/>
            <a:ext cx="2079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rgbClr val="FF0000"/>
                </a:solidFill>
              </a:rPr>
              <a:t>Spectrogram</a:t>
            </a:r>
            <a:endParaRPr lang="zh-TW" altLang="en-US" sz="2800" b="1">
              <a:solidFill>
                <a:srgbClr val="FF0000"/>
              </a:solidFill>
            </a:endParaRPr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A8EE25C5-443C-C434-D61F-E0351E1F7F87}"/>
              </a:ext>
            </a:extLst>
          </p:cNvPr>
          <p:cNvSpPr/>
          <p:nvPr/>
        </p:nvSpPr>
        <p:spPr>
          <a:xfrm>
            <a:off x="2300288" y="3101975"/>
            <a:ext cx="1509712" cy="26670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78A1AA10-281B-F4B1-8672-574778DCD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2127250"/>
            <a:ext cx="1681162" cy="582613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CNN</a:t>
            </a:r>
            <a:endParaRPr lang="zh-TW" altLang="en-US" sz="2800">
              <a:solidFill>
                <a:srgbClr val="000000"/>
              </a:solidFill>
            </a:endParaRPr>
          </a:p>
        </p:txBody>
      </p:sp>
      <p:cxnSp>
        <p:nvCxnSpPr>
          <p:cNvPr id="13" name="直線單箭頭接點 13">
            <a:extLst>
              <a:ext uri="{FF2B5EF4-FFF2-40B4-BE49-F238E27FC236}">
                <a16:creationId xmlns:a16="http://schemas.microsoft.com/office/drawing/2014/main" id="{8D4B9B4B-8B7F-4377-A6F9-677B699D638E}"/>
              </a:ext>
            </a:extLst>
          </p:cNvPr>
          <p:cNvCxnSpPr/>
          <p:nvPr/>
        </p:nvCxnSpPr>
        <p:spPr>
          <a:xfrm flipV="1">
            <a:off x="3051175" y="1690688"/>
            <a:ext cx="0" cy="43656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4">
            <a:extLst>
              <a:ext uri="{FF2B5EF4-FFF2-40B4-BE49-F238E27FC236}">
                <a16:creationId xmlns:a16="http://schemas.microsoft.com/office/drawing/2014/main" id="{5D578728-FCB9-AAFB-1334-2956776A93CD}"/>
              </a:ext>
            </a:extLst>
          </p:cNvPr>
          <p:cNvCxnSpPr>
            <a:endCxn id="12" idx="2"/>
          </p:cNvCxnSpPr>
          <p:nvPr/>
        </p:nvCxnSpPr>
        <p:spPr>
          <a:xfrm flipV="1">
            <a:off x="3033713" y="2709863"/>
            <a:ext cx="0" cy="39052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5">
            <a:extLst>
              <a:ext uri="{FF2B5EF4-FFF2-40B4-BE49-F238E27FC236}">
                <a16:creationId xmlns:a16="http://schemas.microsoft.com/office/drawing/2014/main" id="{E2BA1F15-BC94-3506-2855-6BF7437A6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788" y="5697538"/>
            <a:ext cx="1592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b="1"/>
              <a:t>Image</a:t>
            </a:r>
            <a:endParaRPr lang="zh-TW" altLang="en-US" b="1"/>
          </a:p>
        </p:txBody>
      </p:sp>
      <p:sp>
        <p:nvSpPr>
          <p:cNvPr id="16" name="矩形 18">
            <a:extLst>
              <a:ext uri="{FF2B5EF4-FFF2-40B4-BE49-F238E27FC236}">
                <a16:creationId xmlns:a16="http://schemas.microsoft.com/office/drawing/2014/main" id="{0A1A6CBF-C226-62CC-A9EB-76C218194AEA}"/>
              </a:ext>
            </a:extLst>
          </p:cNvPr>
          <p:cNvSpPr/>
          <p:nvPr/>
        </p:nvSpPr>
        <p:spPr>
          <a:xfrm>
            <a:off x="2354263" y="3146425"/>
            <a:ext cx="1393825" cy="838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矩形 19">
            <a:extLst>
              <a:ext uri="{FF2B5EF4-FFF2-40B4-BE49-F238E27FC236}">
                <a16:creationId xmlns:a16="http://schemas.microsoft.com/office/drawing/2014/main" id="{25AE6B9D-6D03-D1B3-E489-F503B465C574}"/>
              </a:ext>
            </a:extLst>
          </p:cNvPr>
          <p:cNvSpPr/>
          <p:nvPr/>
        </p:nvSpPr>
        <p:spPr>
          <a:xfrm>
            <a:off x="2349500" y="3425825"/>
            <a:ext cx="1393825" cy="83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矩形 20">
            <a:extLst>
              <a:ext uri="{FF2B5EF4-FFF2-40B4-BE49-F238E27FC236}">
                <a16:creationId xmlns:a16="http://schemas.microsoft.com/office/drawing/2014/main" id="{094FB295-BF11-79D8-6DB6-FB131BBA7918}"/>
              </a:ext>
            </a:extLst>
          </p:cNvPr>
          <p:cNvSpPr/>
          <p:nvPr/>
        </p:nvSpPr>
        <p:spPr>
          <a:xfrm>
            <a:off x="2349500" y="3705225"/>
            <a:ext cx="1393825" cy="83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9" name="直線單箭頭接點 22">
            <a:extLst>
              <a:ext uri="{FF2B5EF4-FFF2-40B4-BE49-F238E27FC236}">
                <a16:creationId xmlns:a16="http://schemas.microsoft.com/office/drawing/2014/main" id="{CE60B132-1431-9B24-7750-146C477E33DD}"/>
              </a:ext>
            </a:extLst>
          </p:cNvPr>
          <p:cNvCxnSpPr/>
          <p:nvPr/>
        </p:nvCxnSpPr>
        <p:spPr>
          <a:xfrm>
            <a:off x="3044825" y="4686300"/>
            <a:ext cx="0" cy="5556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83E755A7-59E4-F0DF-799F-05B6B4A1A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944688"/>
            <a:ext cx="31845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 filters move in the frequency direction.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 animBg="1"/>
      <p:bldP spid="17" grpId="0" animBg="1"/>
      <p:bldP spid="18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標題 1">
            <a:extLst>
              <a:ext uri="{FF2B5EF4-FFF2-40B4-BE49-F238E27FC236}">
                <a16:creationId xmlns:a16="http://schemas.microsoft.com/office/drawing/2014/main" id="{57BAD212-F9FA-9FA0-92EC-C15C0DCB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CNN in text classification</a:t>
            </a:r>
            <a:endParaRPr lang="zh-TW" altLang="en-US"/>
          </a:p>
        </p:txBody>
      </p:sp>
      <p:sp>
        <p:nvSpPr>
          <p:cNvPr id="41986" name="內容版面配置區 2">
            <a:extLst>
              <a:ext uri="{FF2B5EF4-FFF2-40B4-BE49-F238E27FC236}">
                <a16:creationId xmlns:a16="http://schemas.microsoft.com/office/drawing/2014/main" id="{8FAB8B33-0B37-EAB0-1226-B6AB50206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1987" name="圖片 4">
            <a:extLst>
              <a:ext uri="{FF2B5EF4-FFF2-40B4-BE49-F238E27FC236}">
                <a16:creationId xmlns:a16="http://schemas.microsoft.com/office/drawing/2014/main" id="{92B6FC69-9C5E-FE56-C863-1B3844F89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957388"/>
            <a:ext cx="82772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矩形 5">
            <a:extLst>
              <a:ext uri="{FF2B5EF4-FFF2-40B4-BE49-F238E27FC236}">
                <a16:creationId xmlns:a16="http://schemas.microsoft.com/office/drawing/2014/main" id="{C28E7664-8DDD-52AF-F50F-BD14354F4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350" y="5519738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Source of image: </a:t>
            </a:r>
            <a:r>
              <a:rPr lang="zh-TW" altLang="en-US" sz="1800"/>
              <a:t>http://citeseerx.ist.psu.edu/viewdoc/download?doi=10.1.1.703.6858&amp;rep=rep1&amp;type=pdf</a:t>
            </a:r>
          </a:p>
        </p:txBody>
      </p:sp>
      <p:grpSp>
        <p:nvGrpSpPr>
          <p:cNvPr id="8" name="群組 10">
            <a:extLst>
              <a:ext uri="{FF2B5EF4-FFF2-40B4-BE49-F238E27FC236}">
                <a16:creationId xmlns:a16="http://schemas.microsoft.com/office/drawing/2014/main" id="{018083FD-AEA7-F5E6-4DD1-EAFF04364B69}"/>
              </a:ext>
            </a:extLst>
          </p:cNvPr>
          <p:cNvGrpSpPr>
            <a:grpSpLocks/>
          </p:cNvGrpSpPr>
          <p:nvPr/>
        </p:nvGrpSpPr>
        <p:grpSpPr bwMode="auto">
          <a:xfrm>
            <a:off x="939800" y="3233738"/>
            <a:ext cx="1927225" cy="962025"/>
            <a:chOff x="940253" y="3233058"/>
            <a:chExt cx="1926771" cy="963385"/>
          </a:xfrm>
        </p:grpSpPr>
        <p:sp>
          <p:nvSpPr>
            <p:cNvPr id="9" name="矩形 6">
              <a:extLst>
                <a:ext uri="{FF2B5EF4-FFF2-40B4-BE49-F238E27FC236}">
                  <a16:creationId xmlns:a16="http://schemas.microsoft.com/office/drawing/2014/main" id="{E02C8F92-4778-B77D-16DE-A13C7A04A0C7}"/>
                </a:ext>
              </a:extLst>
            </p:cNvPr>
            <p:cNvSpPr/>
            <p:nvPr/>
          </p:nvSpPr>
          <p:spPr>
            <a:xfrm>
              <a:off x="940253" y="3233058"/>
              <a:ext cx="1926771" cy="9633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cxnSp>
          <p:nvCxnSpPr>
            <p:cNvPr id="10" name="直線單箭頭接點 8">
              <a:extLst>
                <a:ext uri="{FF2B5EF4-FFF2-40B4-BE49-F238E27FC236}">
                  <a16:creationId xmlns:a16="http://schemas.microsoft.com/office/drawing/2014/main" id="{AC14D438-D37E-CA0B-0800-5F411D414595}"/>
                </a:ext>
              </a:extLst>
            </p:cNvPr>
            <p:cNvCxnSpPr/>
            <p:nvPr/>
          </p:nvCxnSpPr>
          <p:spPr>
            <a:xfrm>
              <a:off x="1110076" y="3430186"/>
              <a:ext cx="0" cy="6374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2" name="文字方塊 9">
              <a:extLst>
                <a:ext uri="{FF2B5EF4-FFF2-40B4-BE49-F238E27FC236}">
                  <a16:creationId xmlns:a16="http://schemas.microsoft.com/office/drawing/2014/main" id="{92307F93-1FC4-5679-3E96-A2E9A0BCF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6403" y="3517935"/>
              <a:ext cx="3429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FF0000"/>
                  </a:solidFill>
                </a:rPr>
                <a:t>?</a:t>
              </a:r>
              <a:endParaRPr lang="zh-TW" altLang="en-US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94A0B53A-AEAA-FE3F-4F24-BA5B20B0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476750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標題 1">
            <a:extLst>
              <a:ext uri="{FF2B5EF4-FFF2-40B4-BE49-F238E27FC236}">
                <a16:creationId xmlns:a16="http://schemas.microsoft.com/office/drawing/2014/main" id="{FF3D4463-2E57-7A43-53B7-3A8BFBA8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8210550" cy="1325563"/>
          </a:xfrm>
        </p:spPr>
        <p:txBody>
          <a:bodyPr/>
          <a:lstStyle/>
          <a:p>
            <a:r>
              <a:rPr lang="en-US" altLang="zh-TW" sz="2800"/>
              <a:t>Same pattern appears in different places:</a:t>
            </a:r>
            <a:br>
              <a:rPr lang="en-US" altLang="zh-TW" sz="2800"/>
            </a:br>
            <a:r>
              <a:rPr lang="en-US" altLang="zh-TW" sz="2800"/>
              <a:t>They can be compressed!</a:t>
            </a:r>
            <a:br>
              <a:rPr lang="en-US" altLang="zh-TW" sz="2800"/>
            </a:br>
            <a:r>
              <a:rPr lang="en-US" altLang="zh-TW" sz="2800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800">
                <a:solidFill>
                  <a:srgbClr val="FF0000"/>
                </a:solidFill>
              </a:rPr>
            </a:br>
            <a:r>
              <a:rPr lang="en-US" altLang="zh-TW" sz="2800">
                <a:solidFill>
                  <a:srgbClr val="FF0000"/>
                </a:solidFill>
              </a:rPr>
              <a:t>and each detector must “move around”.</a:t>
            </a:r>
            <a:endParaRPr lang="zh-TW" altLang="en-US" sz="3600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3765695A-3465-409A-91EC-2D2398D76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257810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AD474860-7C6E-EFB8-CFD1-2AC9418B48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BE7C5C-8076-7328-A4B1-3310B288A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2868613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>
            <a:extLst>
              <a:ext uri="{FF2B5EF4-FFF2-40B4-BE49-F238E27FC236}">
                <a16:creationId xmlns:a16="http://schemas.microsoft.com/office/drawing/2014/main" id="{D759B94B-2B5E-0A96-0676-4B0C908E6B3D}"/>
              </a:ext>
            </a:extLst>
          </p:cNvPr>
          <p:cNvSpPr/>
          <p:nvPr/>
        </p:nvSpPr>
        <p:spPr>
          <a:xfrm>
            <a:off x="5075238" y="2425700"/>
            <a:ext cx="3303587" cy="95250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“upper-left beak”</a:t>
            </a:r>
            <a:r>
              <a:rPr lang="zh-TW" altLang="en-US"/>
              <a:t> </a:t>
            </a:r>
            <a:r>
              <a:rPr lang="en-US" altLang="zh-TW"/>
              <a:t>detector</a:t>
            </a:r>
            <a:endParaRPr lang="zh-TW" altLang="en-US"/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411B8B8E-C1BF-C81E-F3A6-0FE1594F2D58}"/>
              </a:ext>
            </a:extLst>
          </p:cNvPr>
          <p:cNvSpPr/>
          <p:nvPr/>
        </p:nvSpPr>
        <p:spPr>
          <a:xfrm>
            <a:off x="1289050" y="2628900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AF9C0AFE-DEBA-B684-C037-0B5E34CE4DAA}"/>
              </a:ext>
            </a:extLst>
          </p:cNvPr>
          <p:cNvSpPr/>
          <p:nvPr/>
        </p:nvSpPr>
        <p:spPr>
          <a:xfrm>
            <a:off x="1803400" y="4994275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3" name="圖片 4">
            <a:extLst>
              <a:ext uri="{FF2B5EF4-FFF2-40B4-BE49-F238E27FC236}">
                <a16:creationId xmlns:a16="http://schemas.microsoft.com/office/drawing/2014/main" id="{6634D6E5-E615-F3ED-9CBA-0EB6C23F0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4652963"/>
            <a:ext cx="2295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>
            <a:extLst>
              <a:ext uri="{FF2B5EF4-FFF2-40B4-BE49-F238E27FC236}">
                <a16:creationId xmlns:a16="http://schemas.microsoft.com/office/drawing/2014/main" id="{E46D36BA-E905-6D69-940D-FD3236FF71A4}"/>
              </a:ext>
            </a:extLst>
          </p:cNvPr>
          <p:cNvSpPr/>
          <p:nvPr/>
        </p:nvSpPr>
        <p:spPr>
          <a:xfrm>
            <a:off x="5075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“middle beak”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691A2B3C-2CF4-E448-D0E4-B1ACDF801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038600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They can be compressed</a:t>
            </a:r>
          </a:p>
          <a:p>
            <a:pPr eaLnBrk="1" hangingPunct="1"/>
            <a:r>
              <a:rPr lang="en-US" altLang="zh-TW"/>
              <a:t> to the same parameters.</a:t>
            </a:r>
            <a:endParaRPr lang="zh-TW" altLang="en-US"/>
          </a:p>
        </p:txBody>
      </p:sp>
      <p:cxnSp>
        <p:nvCxnSpPr>
          <p:cNvPr id="17" name="直線單箭頭接點 7">
            <a:extLst>
              <a:ext uri="{FF2B5EF4-FFF2-40B4-BE49-F238E27FC236}">
                <a16:creationId xmlns:a16="http://schemas.microsoft.com/office/drawing/2014/main" id="{0D324810-5BCF-51D6-751A-FFA4AE6D86DA}"/>
              </a:ext>
            </a:extLst>
          </p:cNvPr>
          <p:cNvCxnSpPr/>
          <p:nvPr/>
        </p:nvCxnSpPr>
        <p:spPr>
          <a:xfrm>
            <a:off x="4445000" y="3768725"/>
            <a:ext cx="0" cy="13398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69C779D1-9FF3-1889-E480-725E0632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convolutional layer</a:t>
            </a:r>
          </a:p>
        </p:txBody>
      </p:sp>
      <p:pic>
        <p:nvPicPr>
          <p:cNvPr id="17410" name="Picture 3">
            <a:extLst>
              <a:ext uri="{FF2B5EF4-FFF2-40B4-BE49-F238E27FC236}">
                <a16:creationId xmlns:a16="http://schemas.microsoft.com/office/drawing/2014/main" id="{02E1B9BF-9B75-5E01-96FD-F4E66271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124200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6B80ED2E-8103-70C5-DF03-4D26860B7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486400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 filter</a:t>
            </a:r>
          </a:p>
        </p:txBody>
      </p:sp>
      <p:sp>
        <p:nvSpPr>
          <p:cNvPr id="17412" name="TextBox 5">
            <a:extLst>
              <a:ext uri="{FF2B5EF4-FFF2-40B4-BE49-F238E27FC236}">
                <a16:creationId xmlns:a16="http://schemas.microsoft.com/office/drawing/2014/main" id="{DBA39913-0D79-804C-888D-8A4385318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47800"/>
            <a:ext cx="84820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A CNN is a neural network with some convolutional layers </a:t>
            </a:r>
          </a:p>
          <a:p>
            <a:pPr eaLnBrk="1" hangingPunct="1"/>
            <a:r>
              <a:rPr lang="en-US" altLang="en-US"/>
              <a:t>(and some other layers).  A convolutional layer has a number </a:t>
            </a:r>
          </a:p>
          <a:p>
            <a:pPr eaLnBrk="1" hangingPunct="1"/>
            <a:r>
              <a:rPr lang="en-US" altLang="en-US"/>
              <a:t>of filters that does convolutional operation. </a:t>
            </a:r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B3D94840-9870-5C6C-7BC5-4BE1A54A1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429000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Beak detector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CA8EEE-FFE6-9783-92E3-5FCABFE195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95800" y="3810000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>
            <a:extLst>
              <a:ext uri="{FF2B5EF4-FFF2-40B4-BE49-F238E27FC236}">
                <a16:creationId xmlns:a16="http://schemas.microsoft.com/office/drawing/2014/main" id="{A03E94A3-BF60-FF9A-AD00-1DA5E2AB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C8ACBD04-4E07-4E81-75A9-4B7C9F95F0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79DBDCF0-6239-FA49-B8EC-8C51484D2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5619ACC4-0C90-FE45-141D-C0039A024427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089D3308-2C2D-203C-E5AC-185346CDE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8C333A28-041B-5EF6-227D-5CCC2C223007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6321B4D5-49FD-6D29-7D2D-111419386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40322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0DC753FA-86E3-38A8-1A36-8DE1695F20B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30094" y="5234782"/>
            <a:ext cx="708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71ED8099-74F4-D65E-E44E-8981F7A9B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DD3C2C8E-5E62-D7B9-51FA-F463A3036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AA1AB27F-40FB-E4FD-6B8B-A928CEBD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0DA84AFE-3B75-7894-720D-A5171EFD41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>
            <a:extLst>
              <a:ext uri="{FF2B5EF4-FFF2-40B4-BE49-F238E27FC236}">
                <a16:creationId xmlns:a16="http://schemas.microsoft.com/office/drawing/2014/main" id="{375FCB1C-FE1D-2D8C-3342-EA513A827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CCEA28DD-EB95-A53C-3CC9-57D1415E28A8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>
            <a:extLst>
              <a:ext uri="{FF2B5EF4-FFF2-40B4-BE49-F238E27FC236}">
                <a16:creationId xmlns:a16="http://schemas.microsoft.com/office/drawing/2014/main" id="{EF5E651E-FC48-2AA5-4F0C-E03EDBEE2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A3C9CE7B-99BC-4170-3302-C59F341587A5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3B645554-E062-A0C2-E794-F0BF30DD4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7F3023EA-0021-2BFC-0D26-03A03EE75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1AD04B43-02DB-5399-F48D-25E7961E3E42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FFF1AF9B-6A44-69C7-7263-61CE3C38E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55E371-FAE9-BF1E-377F-4EA4AF6595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2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B6F7F2-EFD9-A4FC-4F0A-957FCFC8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438400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Dot </a:t>
            </a:r>
          </a:p>
          <a:p>
            <a:pPr eaLnBrk="1" hangingPunct="1"/>
            <a:r>
              <a:rPr lang="en-US" altLang="en-US" sz="1800"/>
              <a:t>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>
            <a:extLst>
              <a:ext uri="{FF2B5EF4-FFF2-40B4-BE49-F238E27FC236}">
                <a16:creationId xmlns:a16="http://schemas.microsoft.com/office/drawing/2014/main" id="{AB651112-3BFF-6BC0-EE74-8757153C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28327731-B9F5-9E87-866F-E409F945C5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>
            <a:extLst>
              <a:ext uri="{FF2B5EF4-FFF2-40B4-BE49-F238E27FC236}">
                <a16:creationId xmlns:a16="http://schemas.microsoft.com/office/drawing/2014/main" id="{0FCF54BD-64E7-9391-4315-F0FA4459C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FBEE87C7-0CB5-370E-E821-2BF3FE75FC91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>
            <a:extLst>
              <a:ext uri="{FF2B5EF4-FFF2-40B4-BE49-F238E27FC236}">
                <a16:creationId xmlns:a16="http://schemas.microsoft.com/office/drawing/2014/main" id="{CBEC2F04-A40A-92C3-E678-FFD658840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9DAE2452-8EDA-EB05-106E-299A233BD30C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7B9D9B4B-9299-8516-8558-78E692910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136EEDFE-B527-7F4A-5A1A-45E8969F7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BC52DADA-4CE7-B3DF-5C9C-F11F2E4698AB}"/>
              </a:ext>
            </a:extLst>
          </p:cNvPr>
          <p:cNvSpPr/>
          <p:nvPr/>
        </p:nvSpPr>
        <p:spPr>
          <a:xfrm>
            <a:off x="1963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>
            <a:extLst>
              <a:ext uri="{FF2B5EF4-FFF2-40B4-BE49-F238E27FC236}">
                <a16:creationId xmlns:a16="http://schemas.microsoft.com/office/drawing/2014/main" id="{0FDACFE1-C007-9634-F031-F3ADBCF60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D6B47E4B-7B92-7BD7-E716-B17A4BD9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61077B9-39B4-6F15-444C-4ECA666A8E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ED5B4B15-943D-291F-44D4-4B0432894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B45AD280-D068-976A-54C4-38E3D94BFA02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>
            <a:extLst>
              <a:ext uri="{FF2B5EF4-FFF2-40B4-BE49-F238E27FC236}">
                <a16:creationId xmlns:a16="http://schemas.microsoft.com/office/drawing/2014/main" id="{B961FA26-E8C6-A400-F3EF-AFF322C18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51402B96-3ED0-A3E9-06B5-7DD48A5529D4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A08B56C4-5B8C-DC67-7EEF-05DBC8188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8B730A0E-B0C3-EC09-F8F6-40CD430C5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81F1B229-6410-5ED1-5DF1-9F41CECC9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697D37E9-203B-629D-1251-1182CF1A8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F677B2CA-1EE3-42E5-B381-6398EB4F4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F378855D-D800-EC05-A980-AF98C6A00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98D07EDE-834E-1A29-812B-422515189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B423C944-D468-F6AE-EB7D-08C97E246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9AA815FC-9179-DB50-AF27-287FF738E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81242B0D-77F8-E270-F9B6-B921C8E26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C5259935-BA2B-8634-76C3-4AFC17189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B4D4E278-924B-93E3-6A4C-4C4D8EBBD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12BCB017-BC8B-B133-E116-57721D037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8" y="525938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A2FAFEF0-6D76-40CE-E2FE-DAEC0AD32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CEAABF33-8221-A2D4-0CBD-2DFDECA68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A206F68A-27FA-41FF-4CEF-8AF7CF0BE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FDA52037-B68C-0118-20A4-3781DECE96BA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48DF9DAA-D3F2-5E9B-9A51-6C9838F8F42E}"/>
              </a:ext>
            </a:extLst>
          </p:cNvPr>
          <p:cNvSpPr/>
          <p:nvPr/>
        </p:nvSpPr>
        <p:spPr>
          <a:xfrm>
            <a:off x="1930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0A0542EB-0060-DA1B-BB20-091AEAF8E4C7}"/>
              </a:ext>
            </a:extLst>
          </p:cNvPr>
          <p:cNvSpPr/>
          <p:nvPr/>
        </p:nvSpPr>
        <p:spPr>
          <a:xfrm>
            <a:off x="2433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0285E080-0CB9-6BD1-F5E4-2AE95265F5FB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>
            <a:extLst>
              <a:ext uri="{FF2B5EF4-FFF2-40B4-BE49-F238E27FC236}">
                <a16:creationId xmlns:a16="http://schemas.microsoft.com/office/drawing/2014/main" id="{C6F7C1E9-F355-FF3E-4C77-5EC677A17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C3536432-3D82-7276-DD8E-B0358C90848F}"/>
              </a:ext>
            </a:extLst>
          </p:cNvPr>
          <p:cNvSpPr/>
          <p:nvPr/>
        </p:nvSpPr>
        <p:spPr>
          <a:xfrm>
            <a:off x="2433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018AE1DD-89CB-9D04-9E77-D12C8EE2CBF7}"/>
              </a:ext>
            </a:extLst>
          </p:cNvPr>
          <p:cNvSpPr/>
          <p:nvPr/>
        </p:nvSpPr>
        <p:spPr>
          <a:xfrm>
            <a:off x="5564188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7EEBC1D0-1BF3-9A5D-CFFD-0A7C0805713A}"/>
              </a:ext>
            </a:extLst>
          </p:cNvPr>
          <p:cNvSpPr/>
          <p:nvPr/>
        </p:nvSpPr>
        <p:spPr>
          <a:xfrm>
            <a:off x="6119813" y="936625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4297482E-A640-F7A5-3829-F1CC742E4D0F}"/>
              </a:ext>
            </a:extLst>
          </p:cNvPr>
          <p:cNvSpPr/>
          <p:nvPr/>
        </p:nvSpPr>
        <p:spPr>
          <a:xfrm>
            <a:off x="6645275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01F45AAC-7F6C-FA33-68FC-CD30CC43C3E0}"/>
              </a:ext>
            </a:extLst>
          </p:cNvPr>
          <p:cNvCxnSpPr/>
          <p:nvPr/>
        </p:nvCxnSpPr>
        <p:spPr>
          <a:xfrm>
            <a:off x="5564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AA30A495-E9B6-28A4-B4E1-34A864E2E257}"/>
              </a:ext>
            </a:extLst>
          </p:cNvPr>
          <p:cNvSpPr/>
          <p:nvPr/>
        </p:nvSpPr>
        <p:spPr>
          <a:xfrm>
            <a:off x="4713288" y="27860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97BDF9A8-B9DA-0D18-37E4-1B9F95979893}"/>
              </a:ext>
            </a:extLst>
          </p:cNvPr>
          <p:cNvSpPr/>
          <p:nvPr/>
        </p:nvSpPr>
        <p:spPr>
          <a:xfrm>
            <a:off x="4732338" y="52625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0F87ED46-4CC8-32E5-D4FD-D98240620700}"/>
              </a:ext>
            </a:extLst>
          </p:cNvPr>
          <p:cNvCxnSpPr/>
          <p:nvPr/>
        </p:nvCxnSpPr>
        <p:spPr>
          <a:xfrm>
            <a:off x="928688" y="2425700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5CB76CB6-ECE4-3B17-5B28-D12B04ABE226}"/>
              </a:ext>
            </a:extLst>
          </p:cNvPr>
          <p:cNvCxnSpPr/>
          <p:nvPr/>
        </p:nvCxnSpPr>
        <p:spPr>
          <a:xfrm>
            <a:off x="881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6A762A52-76AE-3C9E-5715-C61B1D36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0DD7E5-5870-206A-0CBA-B234D12E28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70E1EE5B-3CCB-245F-D6F1-FB7C70EA8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EAE9794E-B901-4277-EBFB-DAC5A2FB8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4E35F315-7626-0487-BCB6-9936FEC42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95234CF6-8D5C-68B9-7707-1F4E8BBE1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1A1A0604-AE62-4394-8FC4-7E588FAD3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0213FC9D-D178-F501-A114-A25BF11D6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ABE7EF46-5F9C-C0FC-FF17-F3C84CD27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F15F3754-5DFF-7822-42B1-6409F4500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46A8B572-C1D7-109A-E2C3-B6C4D9DA0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F72C16E3-FAA3-9A0D-7451-C5AF145BA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1B07185D-1A6A-63A2-0656-79577D993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EB3C67E0-180C-FDDF-5CDF-3ED62D954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4A3C7470-4650-D6EE-A231-ED5E2BB1D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6B17958A-E6F0-9A67-4827-B1130E634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E8E96016-0FB6-0C18-EBC7-8C955B2EC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409B7E59-D986-DE82-94FF-62EF15E93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0364EA30-A14E-C276-4E23-A2A209C3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F44759DA-E2D2-7B36-6F3A-68B7944ED3A7}"/>
              </a:ext>
            </a:extLst>
          </p:cNvPr>
          <p:cNvGraphicFramePr>
            <a:graphicFrameLocks noGrp="1"/>
          </p:cNvGraphicFramePr>
          <p:nvPr/>
        </p:nvGraphicFramePr>
        <p:xfrm>
          <a:off x="5686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>
            <a:extLst>
              <a:ext uri="{FF2B5EF4-FFF2-40B4-BE49-F238E27FC236}">
                <a16:creationId xmlns:a16="http://schemas.microsoft.com/office/drawing/2014/main" id="{6A426A43-BDC1-E627-BD5B-742C8B1FD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820738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056610FB-5012-8BCC-7641-6DE32B51AF43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669AC7D9-D7DB-3579-D3DC-797E64F8FA9F}"/>
              </a:ext>
            </a:extLst>
          </p:cNvPr>
          <p:cNvSpPr/>
          <p:nvPr/>
        </p:nvSpPr>
        <p:spPr>
          <a:xfrm>
            <a:off x="1489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E1453079-C998-5C80-0694-2EF811EA28D4}"/>
              </a:ext>
            </a:extLst>
          </p:cNvPr>
          <p:cNvSpPr/>
          <p:nvPr/>
        </p:nvSpPr>
        <p:spPr>
          <a:xfrm>
            <a:off x="1930400" y="240030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B8AB6EF6-2E82-8243-25CC-AA557F29041B}"/>
              </a:ext>
            </a:extLst>
          </p:cNvPr>
          <p:cNvSpPr/>
          <p:nvPr/>
        </p:nvSpPr>
        <p:spPr>
          <a:xfrm>
            <a:off x="2406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192956DA-C035-E653-9270-7651D22B8DE4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2FCB3B96-1C6E-A717-2104-EE7F18A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6A5E9A2F-583D-C64B-E2B2-64AE96C31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604AF4A5-FBDE-8FD2-109A-01A620D9D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29956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7D3560C2-A014-E8AD-8B36-46EB1CEFF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160C3852-FE87-F038-9134-EC725A3A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5EC06C9D-A615-AE28-7153-F6E39CD6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66BDCFA3-94AE-9E56-AEF9-8FDED65C0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37957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85FA79A0-DAC3-3676-C3A4-0A6B615E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B72CB9B1-11F4-6D23-01E1-1C8DCC10A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8302B962-95DE-5082-FEFC-8F7EC1AD5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93A5EB33-2292-88AB-12EC-98AF5E905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39FAA38C-F765-8B82-D56B-F7FFFAB3A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BF57AD96-2745-4162-07FD-DAE607664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D03A9735-80F0-E99E-D052-72605A9AA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62D29974-B47D-1C86-8605-93B3A0F7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62273AE4-BB64-4718-1DE7-E3D9236C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68D1DE0A-80CA-33FA-D729-EEB07E419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057400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712F566C-363D-1DC8-58FB-79AEC6A01FB9}"/>
              </a:ext>
            </a:extLst>
          </p:cNvPr>
          <p:cNvSpPr/>
          <p:nvPr/>
        </p:nvSpPr>
        <p:spPr>
          <a:xfrm>
            <a:off x="2416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8CADBC64-F4C9-8881-303E-E408D9BC2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C82190D6-52DE-83D3-B7CF-B57CBBAB2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1722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2CD761F5-2CC1-96AC-ED06-BF4B883D0F47}"/>
              </a:ext>
            </a:extLst>
          </p:cNvPr>
          <p:cNvSpPr/>
          <p:nvPr/>
        </p:nvSpPr>
        <p:spPr>
          <a:xfrm>
            <a:off x="5334000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22435</TotalTime>
  <Words>1849</Words>
  <Application>Microsoft Office PowerPoint</Application>
  <PresentationFormat>On-screen Show (4:3)</PresentationFormat>
  <Paragraphs>1019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 New Roman</vt:lpstr>
      <vt:lpstr>Wingdings</vt:lpstr>
      <vt:lpstr>Watermark</vt:lpstr>
      <vt:lpstr>方程式</vt:lpstr>
      <vt:lpstr>Smaller Network: CNN</vt:lpstr>
      <vt:lpstr>Consider learning an image:</vt:lpstr>
      <vt:lpstr>Same pattern appears in different places: They can be compressed! What about training a lot of such “small” detectors and each detector must “move around”.</vt:lpstr>
      <vt:lpstr>A convolutional layer</vt:lpstr>
      <vt:lpstr>Convolution</vt:lpstr>
      <vt:lpstr>Convolution</vt:lpstr>
      <vt:lpstr>Convolution</vt:lpstr>
      <vt:lpstr>Convolution</vt:lpstr>
      <vt:lpstr>Convolution</vt:lpstr>
      <vt:lpstr>Color image: RGB 3 channels</vt:lpstr>
      <vt:lpstr>PowerPoint Presentation</vt:lpstr>
      <vt:lpstr>PowerPoint Presentation</vt:lpstr>
      <vt:lpstr>PowerPoint Presentation</vt:lpstr>
      <vt:lpstr>The whole CNN</vt:lpstr>
      <vt:lpstr>Max Pooling</vt:lpstr>
      <vt:lpstr>Why Pooling</vt:lpstr>
      <vt:lpstr>A CNN compresses a fully connected network in two ways:</vt:lpstr>
      <vt:lpstr>Max Pooling</vt:lpstr>
      <vt:lpstr>The whole CNN</vt:lpstr>
      <vt:lpstr>The whole CNN</vt:lpstr>
      <vt:lpstr>Flattening</vt:lpstr>
      <vt:lpstr>What CNN sees</vt:lpstr>
      <vt:lpstr>PowerPoint Presentation</vt:lpstr>
      <vt:lpstr>PowerPoint Presentation</vt:lpstr>
      <vt:lpstr>PowerPoint Presentation</vt:lpstr>
      <vt:lpstr>AlphaGo</vt:lpstr>
      <vt:lpstr>AlphaGo’s policy network</vt:lpstr>
      <vt:lpstr>CNN in speech recognition</vt:lpstr>
      <vt:lpstr>CNN in text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GIGABYTE</dc:creator>
  <cp:lastModifiedBy>Amjid Ali</cp:lastModifiedBy>
  <cp:revision>250</cp:revision>
  <dcterms:created xsi:type="dcterms:W3CDTF">2017-04-15T17:01:01Z</dcterms:created>
  <dcterms:modified xsi:type="dcterms:W3CDTF">2023-12-10T19:04:59Z</dcterms:modified>
</cp:coreProperties>
</file>